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13716000" cx="24384000"/>
  <p:notesSz cx="6858000" cy="9144000"/>
  <p:embeddedFontLst>
    <p:embeddedFont>
      <p:font typeface="Poppins"/>
      <p:bold r:id="rId18"/>
      <p:boldItalic r:id="rId19"/>
    </p:embeddedFont>
    <p:embeddedFont>
      <p:font typeface="Poppins Light"/>
      <p:regular r:id="rId20"/>
      <p:bold r:id="rId21"/>
      <p:italic r:id="rId22"/>
      <p:boldItalic r:id="rId23"/>
    </p:embeddedFont>
    <p:embeddedFont>
      <p:font typeface="Helvetica Neue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7680">
          <p15:clr>
            <a:srgbClr val="A4A3A4"/>
          </p15:clr>
        </p15:guide>
        <p15:guide id="2" orient="horz" pos="43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680"/>
        <p:guide pos="432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Light-regular.fntdata"/><Relationship Id="rId22" Type="http://schemas.openxmlformats.org/officeDocument/2006/relationships/font" Target="fonts/PoppinsLight-italic.fntdata"/><Relationship Id="rId21" Type="http://schemas.openxmlformats.org/officeDocument/2006/relationships/font" Target="fonts/PoppinsLight-bold.fntdata"/><Relationship Id="rId24" Type="http://schemas.openxmlformats.org/officeDocument/2006/relationships/font" Target="fonts/HelveticaNeue-regular.fntdata"/><Relationship Id="rId23" Type="http://schemas.openxmlformats.org/officeDocument/2006/relationships/font" Target="fonts/PoppinsLigh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HelveticaNeue-italic.fntdata"/><Relationship Id="rId25" Type="http://schemas.openxmlformats.org/officeDocument/2006/relationships/font" Target="fonts/HelveticaNeue-bold.fntdata"/><Relationship Id="rId27" Type="http://schemas.openxmlformats.org/officeDocument/2006/relationships/font" Target="fonts/HelveticaNeue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Poppins-boldItalic.fntdata"/><Relationship Id="rId18" Type="http://schemas.openxmlformats.org/officeDocument/2006/relationships/font" Target="fonts/Poppi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f01e5b871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f01e5b871_0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Relationship Id="rId3" Type="http://schemas.openxmlformats.org/officeDocument/2006/relationships/image" Target="../media/image1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ull Image Slide" showMasterSp="0">
  <p:cSld name="Full Image Slid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/>
          <p:nvPr>
            <p:ph idx="2" type="pic"/>
          </p:nvPr>
        </p:nvSpPr>
        <p:spPr>
          <a:xfrm>
            <a:off x="0" y="0"/>
            <a:ext cx="24384001" cy="13716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Helvetica Neue"/>
              <a:buNone/>
              <a:defRPr b="1" i="0" sz="28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_Main Blank Slide_Left">
  <p:cSld name="8_Main Blank Slide_Lef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21868089" y="1166481"/>
            <a:ext cx="1242405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" name="Google Shape;54;p11"/>
          <p:cNvSpPr/>
          <p:nvPr>
            <p:ph idx="2" type="pic"/>
          </p:nvPr>
        </p:nvSpPr>
        <p:spPr>
          <a:xfrm>
            <a:off x="12355830" y="4953000"/>
            <a:ext cx="3810001" cy="381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5" name="Google Shape;55;p11"/>
          <p:cNvSpPr/>
          <p:nvPr>
            <p:ph idx="3" type="pic"/>
          </p:nvPr>
        </p:nvSpPr>
        <p:spPr>
          <a:xfrm>
            <a:off x="0" y="4953000"/>
            <a:ext cx="3810001" cy="381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" name="Google Shape;56;p11"/>
          <p:cNvSpPr/>
          <p:nvPr>
            <p:ph idx="4" type="pic"/>
          </p:nvPr>
        </p:nvSpPr>
        <p:spPr>
          <a:xfrm>
            <a:off x="4118610" y="4953000"/>
            <a:ext cx="3810001" cy="381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" name="Google Shape;57;p11"/>
          <p:cNvSpPr/>
          <p:nvPr>
            <p:ph idx="5" type="pic"/>
          </p:nvPr>
        </p:nvSpPr>
        <p:spPr>
          <a:xfrm>
            <a:off x="8237220" y="4953000"/>
            <a:ext cx="3810001" cy="381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8" name="Google Shape;58;p11"/>
          <p:cNvSpPr/>
          <p:nvPr>
            <p:ph idx="6" type="pic"/>
          </p:nvPr>
        </p:nvSpPr>
        <p:spPr>
          <a:xfrm>
            <a:off x="16474441" y="4953000"/>
            <a:ext cx="3810001" cy="381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9" name="Google Shape;59;p11"/>
          <p:cNvSpPr/>
          <p:nvPr>
            <p:ph idx="7" type="pic"/>
          </p:nvPr>
        </p:nvSpPr>
        <p:spPr>
          <a:xfrm>
            <a:off x="20593048" y="4953000"/>
            <a:ext cx="3810001" cy="381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_Main Blank Slide_Left">
  <p:cSld name="9_Main Blank Slide_Lef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21868089" y="1166481"/>
            <a:ext cx="1242405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" name="Google Shape;62;p12"/>
          <p:cNvSpPr/>
          <p:nvPr>
            <p:ph idx="2" type="pic"/>
          </p:nvPr>
        </p:nvSpPr>
        <p:spPr>
          <a:xfrm>
            <a:off x="4233332" y="5167014"/>
            <a:ext cx="3810000" cy="381000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3" name="Google Shape;63;p12"/>
          <p:cNvSpPr/>
          <p:nvPr>
            <p:ph idx="3" type="pic"/>
          </p:nvPr>
        </p:nvSpPr>
        <p:spPr>
          <a:xfrm>
            <a:off x="8318499" y="5167014"/>
            <a:ext cx="3810000" cy="381000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4" name="Google Shape;64;p12"/>
          <p:cNvSpPr/>
          <p:nvPr>
            <p:ph idx="4" type="pic"/>
          </p:nvPr>
        </p:nvSpPr>
        <p:spPr>
          <a:xfrm>
            <a:off x="12403664" y="5167014"/>
            <a:ext cx="3810000" cy="381000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5" name="Google Shape;65;p12"/>
          <p:cNvSpPr/>
          <p:nvPr>
            <p:ph idx="5" type="pic"/>
          </p:nvPr>
        </p:nvSpPr>
        <p:spPr>
          <a:xfrm>
            <a:off x="16488833" y="5167014"/>
            <a:ext cx="3810000" cy="381000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6" name="Google Shape;66;p12"/>
          <p:cNvSpPr/>
          <p:nvPr>
            <p:ph idx="6" type="pic"/>
          </p:nvPr>
        </p:nvSpPr>
        <p:spPr>
          <a:xfrm>
            <a:off x="20574000" y="5167014"/>
            <a:ext cx="3810000" cy="381000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_Main Blank Slide_Left">
  <p:cSld name="10_Main Blank Slide_Lef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idx="12" type="sldNum"/>
          </p:nvPr>
        </p:nvSpPr>
        <p:spPr>
          <a:xfrm>
            <a:off x="21868089" y="1166481"/>
            <a:ext cx="1242405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13"/>
          <p:cNvSpPr/>
          <p:nvPr>
            <p:ph idx="2" type="pic"/>
          </p:nvPr>
        </p:nvSpPr>
        <p:spPr>
          <a:xfrm>
            <a:off x="8481483" y="3371850"/>
            <a:ext cx="4445000" cy="6985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0" name="Google Shape;70;p13"/>
          <p:cNvSpPr/>
          <p:nvPr>
            <p:ph idx="3" type="pic"/>
          </p:nvPr>
        </p:nvSpPr>
        <p:spPr>
          <a:xfrm>
            <a:off x="13576663" y="3371850"/>
            <a:ext cx="4445000" cy="6985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1" name="Google Shape;71;p13"/>
          <p:cNvSpPr/>
          <p:nvPr>
            <p:ph idx="4" type="pic"/>
          </p:nvPr>
        </p:nvSpPr>
        <p:spPr>
          <a:xfrm>
            <a:off x="18671845" y="3371850"/>
            <a:ext cx="4445000" cy="6985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_Main Blank Slide_Left">
  <p:cSld name="11_Main Blank Slide_Lef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idx="12" type="sldNum"/>
          </p:nvPr>
        </p:nvSpPr>
        <p:spPr>
          <a:xfrm>
            <a:off x="21868089" y="1166481"/>
            <a:ext cx="1242405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Image" id="74" name="Google Shape;7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593050" y="4953000"/>
            <a:ext cx="3810000" cy="3810000"/>
          </a:xfrm>
          <a:custGeom>
            <a:rect b="b" l="l" r="r" t="t"/>
            <a:pathLst>
              <a:path extrusionOk="0" h="21600" w="21600">
                <a:moveTo>
                  <a:pt x="1100" y="0"/>
                </a:moveTo>
                <a:cubicBezTo>
                  <a:pt x="784" y="0"/>
                  <a:pt x="624" y="0"/>
                  <a:pt x="455" y="54"/>
                </a:cubicBezTo>
                <a:cubicBezTo>
                  <a:pt x="268" y="122"/>
                  <a:pt x="122" y="268"/>
                  <a:pt x="54" y="455"/>
                </a:cubicBezTo>
                <a:cubicBezTo>
                  <a:pt x="0" y="625"/>
                  <a:pt x="0" y="785"/>
                  <a:pt x="0" y="1100"/>
                </a:cubicBezTo>
                <a:lnTo>
                  <a:pt x="0" y="20495"/>
                </a:lnTo>
                <a:cubicBezTo>
                  <a:pt x="0" y="20816"/>
                  <a:pt x="0" y="20975"/>
                  <a:pt x="54" y="21145"/>
                </a:cubicBezTo>
                <a:cubicBezTo>
                  <a:pt x="122" y="21332"/>
                  <a:pt x="268" y="21478"/>
                  <a:pt x="455" y="21546"/>
                </a:cubicBezTo>
                <a:cubicBezTo>
                  <a:pt x="625" y="21600"/>
                  <a:pt x="785" y="21600"/>
                  <a:pt x="1100" y="21600"/>
                </a:cubicBezTo>
                <a:lnTo>
                  <a:pt x="20495" y="21600"/>
                </a:lnTo>
                <a:cubicBezTo>
                  <a:pt x="20816" y="21600"/>
                  <a:pt x="20975" y="21600"/>
                  <a:pt x="21145" y="21546"/>
                </a:cubicBezTo>
                <a:cubicBezTo>
                  <a:pt x="21332" y="21478"/>
                  <a:pt x="21478" y="21332"/>
                  <a:pt x="21546" y="21145"/>
                </a:cubicBezTo>
                <a:cubicBezTo>
                  <a:pt x="21600" y="20975"/>
                  <a:pt x="21600" y="20815"/>
                  <a:pt x="21600" y="20500"/>
                </a:cubicBezTo>
                <a:lnTo>
                  <a:pt x="21600" y="1105"/>
                </a:lnTo>
                <a:cubicBezTo>
                  <a:pt x="21600" y="784"/>
                  <a:pt x="21600" y="625"/>
                  <a:pt x="21546" y="455"/>
                </a:cubicBezTo>
                <a:cubicBezTo>
                  <a:pt x="21478" y="268"/>
                  <a:pt x="21332" y="122"/>
                  <a:pt x="21145" y="54"/>
                </a:cubicBezTo>
                <a:cubicBezTo>
                  <a:pt x="20975" y="0"/>
                  <a:pt x="20815" y="0"/>
                  <a:pt x="20500" y="0"/>
                </a:cubicBezTo>
                <a:lnTo>
                  <a:pt x="110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descr="Image" id="75" name="Google Shape;7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18610" y="4953000"/>
            <a:ext cx="3810001" cy="3810000"/>
          </a:xfrm>
          <a:custGeom>
            <a:rect b="b" l="l" r="r" t="t"/>
            <a:pathLst>
              <a:path extrusionOk="0" h="21600" w="21600">
                <a:moveTo>
                  <a:pt x="1100" y="0"/>
                </a:moveTo>
                <a:cubicBezTo>
                  <a:pt x="784" y="0"/>
                  <a:pt x="624" y="0"/>
                  <a:pt x="455" y="54"/>
                </a:cubicBezTo>
                <a:cubicBezTo>
                  <a:pt x="268" y="122"/>
                  <a:pt x="122" y="268"/>
                  <a:pt x="54" y="455"/>
                </a:cubicBezTo>
                <a:cubicBezTo>
                  <a:pt x="0" y="625"/>
                  <a:pt x="0" y="785"/>
                  <a:pt x="0" y="1100"/>
                </a:cubicBezTo>
                <a:lnTo>
                  <a:pt x="0" y="20495"/>
                </a:lnTo>
                <a:cubicBezTo>
                  <a:pt x="0" y="20816"/>
                  <a:pt x="0" y="20975"/>
                  <a:pt x="54" y="21145"/>
                </a:cubicBezTo>
                <a:cubicBezTo>
                  <a:pt x="122" y="21332"/>
                  <a:pt x="268" y="21478"/>
                  <a:pt x="455" y="21546"/>
                </a:cubicBezTo>
                <a:cubicBezTo>
                  <a:pt x="625" y="21600"/>
                  <a:pt x="785" y="21600"/>
                  <a:pt x="1100" y="21600"/>
                </a:cubicBezTo>
                <a:lnTo>
                  <a:pt x="20495" y="21600"/>
                </a:lnTo>
                <a:cubicBezTo>
                  <a:pt x="20816" y="21600"/>
                  <a:pt x="20975" y="21600"/>
                  <a:pt x="21145" y="21546"/>
                </a:cubicBezTo>
                <a:cubicBezTo>
                  <a:pt x="21332" y="21478"/>
                  <a:pt x="21478" y="21332"/>
                  <a:pt x="21546" y="21145"/>
                </a:cubicBezTo>
                <a:cubicBezTo>
                  <a:pt x="21600" y="20975"/>
                  <a:pt x="21600" y="20815"/>
                  <a:pt x="21600" y="20500"/>
                </a:cubicBezTo>
                <a:lnTo>
                  <a:pt x="21600" y="1105"/>
                </a:lnTo>
                <a:cubicBezTo>
                  <a:pt x="21600" y="784"/>
                  <a:pt x="21600" y="625"/>
                  <a:pt x="21546" y="455"/>
                </a:cubicBezTo>
                <a:cubicBezTo>
                  <a:pt x="21478" y="268"/>
                  <a:pt x="21332" y="122"/>
                  <a:pt x="21145" y="54"/>
                </a:cubicBezTo>
                <a:cubicBezTo>
                  <a:pt x="20975" y="0"/>
                  <a:pt x="20815" y="0"/>
                  <a:pt x="20500" y="0"/>
                </a:cubicBezTo>
                <a:lnTo>
                  <a:pt x="110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descr="Image" id="76" name="Google Shape;7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37219" y="4953000"/>
            <a:ext cx="3810001" cy="3810000"/>
          </a:xfrm>
          <a:custGeom>
            <a:rect b="b" l="l" r="r" t="t"/>
            <a:pathLst>
              <a:path extrusionOk="0" h="21600" w="21600">
                <a:moveTo>
                  <a:pt x="1100" y="0"/>
                </a:moveTo>
                <a:cubicBezTo>
                  <a:pt x="784" y="0"/>
                  <a:pt x="624" y="0"/>
                  <a:pt x="455" y="54"/>
                </a:cubicBezTo>
                <a:cubicBezTo>
                  <a:pt x="268" y="122"/>
                  <a:pt x="122" y="268"/>
                  <a:pt x="54" y="455"/>
                </a:cubicBezTo>
                <a:cubicBezTo>
                  <a:pt x="0" y="625"/>
                  <a:pt x="0" y="785"/>
                  <a:pt x="0" y="1100"/>
                </a:cubicBezTo>
                <a:lnTo>
                  <a:pt x="0" y="20495"/>
                </a:lnTo>
                <a:cubicBezTo>
                  <a:pt x="0" y="20816"/>
                  <a:pt x="0" y="20975"/>
                  <a:pt x="54" y="21145"/>
                </a:cubicBezTo>
                <a:cubicBezTo>
                  <a:pt x="122" y="21332"/>
                  <a:pt x="268" y="21478"/>
                  <a:pt x="455" y="21546"/>
                </a:cubicBezTo>
                <a:cubicBezTo>
                  <a:pt x="625" y="21600"/>
                  <a:pt x="785" y="21600"/>
                  <a:pt x="1100" y="21600"/>
                </a:cubicBezTo>
                <a:lnTo>
                  <a:pt x="20495" y="21600"/>
                </a:lnTo>
                <a:cubicBezTo>
                  <a:pt x="20816" y="21600"/>
                  <a:pt x="20975" y="21600"/>
                  <a:pt x="21145" y="21546"/>
                </a:cubicBezTo>
                <a:cubicBezTo>
                  <a:pt x="21332" y="21478"/>
                  <a:pt x="21478" y="21332"/>
                  <a:pt x="21546" y="21145"/>
                </a:cubicBezTo>
                <a:cubicBezTo>
                  <a:pt x="21600" y="20975"/>
                  <a:pt x="21600" y="20815"/>
                  <a:pt x="21600" y="20500"/>
                </a:cubicBezTo>
                <a:lnTo>
                  <a:pt x="21600" y="1105"/>
                </a:lnTo>
                <a:cubicBezTo>
                  <a:pt x="21600" y="784"/>
                  <a:pt x="21600" y="625"/>
                  <a:pt x="21546" y="455"/>
                </a:cubicBezTo>
                <a:cubicBezTo>
                  <a:pt x="21478" y="268"/>
                  <a:pt x="21332" y="122"/>
                  <a:pt x="21145" y="54"/>
                </a:cubicBezTo>
                <a:cubicBezTo>
                  <a:pt x="20975" y="0"/>
                  <a:pt x="20815" y="0"/>
                  <a:pt x="20500" y="0"/>
                </a:cubicBezTo>
                <a:lnTo>
                  <a:pt x="110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7" name="Google Shape;77;p14"/>
          <p:cNvSpPr/>
          <p:nvPr>
            <p:ph idx="2" type="pic"/>
          </p:nvPr>
        </p:nvSpPr>
        <p:spPr>
          <a:xfrm>
            <a:off x="0" y="4953000"/>
            <a:ext cx="3810000" cy="381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8" name="Google Shape;78;p14"/>
          <p:cNvSpPr/>
          <p:nvPr>
            <p:ph idx="3" type="pic"/>
          </p:nvPr>
        </p:nvSpPr>
        <p:spPr>
          <a:xfrm>
            <a:off x="12256134" y="2794000"/>
            <a:ext cx="8127934" cy="812793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9" name="Google Shape;79;p14"/>
          <p:cNvSpPr/>
          <p:nvPr>
            <p:ph idx="4" type="pic"/>
          </p:nvPr>
        </p:nvSpPr>
        <p:spPr>
          <a:xfrm>
            <a:off x="4118608" y="4953000"/>
            <a:ext cx="3810000" cy="381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0" name="Google Shape;80;p14"/>
          <p:cNvSpPr/>
          <p:nvPr>
            <p:ph idx="5" type="pic"/>
          </p:nvPr>
        </p:nvSpPr>
        <p:spPr>
          <a:xfrm>
            <a:off x="8237153" y="4953000"/>
            <a:ext cx="3810000" cy="381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1" name="Google Shape;81;p14"/>
          <p:cNvSpPr/>
          <p:nvPr>
            <p:ph idx="6" type="pic"/>
          </p:nvPr>
        </p:nvSpPr>
        <p:spPr>
          <a:xfrm>
            <a:off x="20593050" y="4953000"/>
            <a:ext cx="3810000" cy="381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_Main Blank Slide_Left">
  <p:cSld name="12_Main Blank Slide_Lef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21868089" y="1166481"/>
            <a:ext cx="1242405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" name="Google Shape;84;p15"/>
          <p:cNvSpPr/>
          <p:nvPr>
            <p:ph idx="2" type="pic"/>
          </p:nvPr>
        </p:nvSpPr>
        <p:spPr>
          <a:xfrm>
            <a:off x="5101992" y="5345948"/>
            <a:ext cx="2706624" cy="270662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5" name="Google Shape;85;p15"/>
          <p:cNvSpPr/>
          <p:nvPr>
            <p:ph idx="3" type="pic"/>
          </p:nvPr>
        </p:nvSpPr>
        <p:spPr>
          <a:xfrm>
            <a:off x="16573188" y="5344425"/>
            <a:ext cx="2706624" cy="270662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6" name="Google Shape;86;p15"/>
          <p:cNvSpPr/>
          <p:nvPr>
            <p:ph idx="4" type="pic"/>
          </p:nvPr>
        </p:nvSpPr>
        <p:spPr>
          <a:xfrm>
            <a:off x="7969294" y="5344425"/>
            <a:ext cx="2706624" cy="270662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7" name="Google Shape;87;p15"/>
          <p:cNvSpPr/>
          <p:nvPr>
            <p:ph idx="5" type="pic"/>
          </p:nvPr>
        </p:nvSpPr>
        <p:spPr>
          <a:xfrm>
            <a:off x="10836197" y="5344425"/>
            <a:ext cx="2706624" cy="270662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8" name="Google Shape;88;p15"/>
          <p:cNvSpPr/>
          <p:nvPr>
            <p:ph idx="6" type="pic"/>
          </p:nvPr>
        </p:nvSpPr>
        <p:spPr>
          <a:xfrm>
            <a:off x="13702305" y="5344425"/>
            <a:ext cx="2706624" cy="270662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9" name="Google Shape;89;p15"/>
          <p:cNvSpPr/>
          <p:nvPr>
            <p:ph idx="7" type="pic"/>
          </p:nvPr>
        </p:nvSpPr>
        <p:spPr>
          <a:xfrm>
            <a:off x="5101992" y="8212124"/>
            <a:ext cx="2706624" cy="270662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0" name="Google Shape;90;p15"/>
          <p:cNvSpPr/>
          <p:nvPr>
            <p:ph idx="8" type="pic"/>
          </p:nvPr>
        </p:nvSpPr>
        <p:spPr>
          <a:xfrm>
            <a:off x="16573188" y="8210601"/>
            <a:ext cx="2706624" cy="270662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1" name="Google Shape;91;p15"/>
          <p:cNvSpPr/>
          <p:nvPr>
            <p:ph idx="9" type="pic"/>
          </p:nvPr>
        </p:nvSpPr>
        <p:spPr>
          <a:xfrm>
            <a:off x="7969294" y="8210601"/>
            <a:ext cx="2706624" cy="270662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2" name="Google Shape;92;p15"/>
          <p:cNvSpPr/>
          <p:nvPr>
            <p:ph idx="13" type="pic"/>
          </p:nvPr>
        </p:nvSpPr>
        <p:spPr>
          <a:xfrm>
            <a:off x="10836197" y="8210601"/>
            <a:ext cx="2706624" cy="270662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3" name="Google Shape;93;p15"/>
          <p:cNvSpPr/>
          <p:nvPr>
            <p:ph idx="14" type="pic"/>
          </p:nvPr>
        </p:nvSpPr>
        <p:spPr>
          <a:xfrm>
            <a:off x="13702305" y="8210601"/>
            <a:ext cx="2706624" cy="270662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_Main Blank Slide_Left">
  <p:cSld name="13_Main Blank Slide_Lef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idx="12" type="sldNum"/>
          </p:nvPr>
        </p:nvSpPr>
        <p:spPr>
          <a:xfrm>
            <a:off x="21868089" y="1166481"/>
            <a:ext cx="1242405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" name="Google Shape;96;p16"/>
          <p:cNvSpPr/>
          <p:nvPr>
            <p:ph idx="2" type="pic"/>
          </p:nvPr>
        </p:nvSpPr>
        <p:spPr>
          <a:xfrm>
            <a:off x="1267817" y="2792412"/>
            <a:ext cx="4368799" cy="8129588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7" name="Google Shape;97;p16"/>
          <p:cNvSpPr/>
          <p:nvPr>
            <p:ph idx="3" type="pic"/>
          </p:nvPr>
        </p:nvSpPr>
        <p:spPr>
          <a:xfrm>
            <a:off x="5636617" y="2792412"/>
            <a:ext cx="4368799" cy="8129588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8" name="Google Shape;98;p16"/>
          <p:cNvSpPr/>
          <p:nvPr>
            <p:ph idx="4" type="pic"/>
          </p:nvPr>
        </p:nvSpPr>
        <p:spPr>
          <a:xfrm>
            <a:off x="10005416" y="2792412"/>
            <a:ext cx="4368799" cy="8129588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_Main Blank Slide_Left">
  <p:cSld name="14_Main Blank Slide_Lef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21868089" y="1166481"/>
            <a:ext cx="1242405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17"/>
          <p:cNvSpPr/>
          <p:nvPr>
            <p:ph idx="2" type="pic"/>
          </p:nvPr>
        </p:nvSpPr>
        <p:spPr>
          <a:xfrm>
            <a:off x="4318000" y="4978003"/>
            <a:ext cx="7620000" cy="381000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2" name="Google Shape;102;p17"/>
          <p:cNvSpPr/>
          <p:nvPr>
            <p:ph idx="3" type="pic"/>
          </p:nvPr>
        </p:nvSpPr>
        <p:spPr>
          <a:xfrm>
            <a:off x="12446000" y="4978003"/>
            <a:ext cx="7620000" cy="381000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_Main Blank Slide_Left">
  <p:cSld name="15_Main Blank Slide_Lef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21868089" y="1166481"/>
            <a:ext cx="1242405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" name="Google Shape;105;p18"/>
          <p:cNvSpPr/>
          <p:nvPr>
            <p:ph idx="2" type="pic"/>
          </p:nvPr>
        </p:nvSpPr>
        <p:spPr>
          <a:xfrm>
            <a:off x="0" y="0"/>
            <a:ext cx="4876800" cy="48768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6" name="Google Shape;106;p18"/>
          <p:cNvSpPr/>
          <p:nvPr>
            <p:ph idx="3" type="pic"/>
          </p:nvPr>
        </p:nvSpPr>
        <p:spPr>
          <a:xfrm>
            <a:off x="4876800" y="0"/>
            <a:ext cx="4876800" cy="48768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7" name="Google Shape;107;p18"/>
          <p:cNvSpPr/>
          <p:nvPr>
            <p:ph idx="4" type="pic"/>
          </p:nvPr>
        </p:nvSpPr>
        <p:spPr>
          <a:xfrm>
            <a:off x="9753600" y="0"/>
            <a:ext cx="4876800" cy="48768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8" name="Google Shape;108;p18"/>
          <p:cNvSpPr/>
          <p:nvPr>
            <p:ph idx="5" type="pic"/>
          </p:nvPr>
        </p:nvSpPr>
        <p:spPr>
          <a:xfrm>
            <a:off x="14630400" y="0"/>
            <a:ext cx="4876800" cy="48768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9" name="Google Shape;109;p18"/>
          <p:cNvSpPr/>
          <p:nvPr>
            <p:ph idx="6" type="pic"/>
          </p:nvPr>
        </p:nvSpPr>
        <p:spPr>
          <a:xfrm>
            <a:off x="19507200" y="0"/>
            <a:ext cx="4876800" cy="48768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_Main Blank Slide_Left">
  <p:cSld name="16_Main Blank Slide_Lef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idx="12" type="sldNum"/>
          </p:nvPr>
        </p:nvSpPr>
        <p:spPr>
          <a:xfrm>
            <a:off x="21868089" y="1166481"/>
            <a:ext cx="1242405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" name="Google Shape;112;p19"/>
          <p:cNvSpPr/>
          <p:nvPr>
            <p:ph idx="2" type="pic"/>
          </p:nvPr>
        </p:nvSpPr>
        <p:spPr>
          <a:xfrm>
            <a:off x="10854994" y="2793206"/>
            <a:ext cx="4000501" cy="400050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3" name="Google Shape;113;p19"/>
          <p:cNvSpPr/>
          <p:nvPr>
            <p:ph idx="3" type="pic"/>
          </p:nvPr>
        </p:nvSpPr>
        <p:spPr>
          <a:xfrm>
            <a:off x="14982494" y="2793206"/>
            <a:ext cx="4000501" cy="400050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4" name="Google Shape;114;p19"/>
          <p:cNvSpPr/>
          <p:nvPr>
            <p:ph idx="4" type="pic"/>
          </p:nvPr>
        </p:nvSpPr>
        <p:spPr>
          <a:xfrm>
            <a:off x="19109994" y="2793205"/>
            <a:ext cx="4000501" cy="400050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5" name="Google Shape;115;p19"/>
          <p:cNvSpPr/>
          <p:nvPr>
            <p:ph idx="5" type="pic"/>
          </p:nvPr>
        </p:nvSpPr>
        <p:spPr>
          <a:xfrm>
            <a:off x="10854994" y="6918523"/>
            <a:ext cx="4000501" cy="400050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6" name="Google Shape;116;p19"/>
          <p:cNvSpPr/>
          <p:nvPr>
            <p:ph idx="6" type="pic"/>
          </p:nvPr>
        </p:nvSpPr>
        <p:spPr>
          <a:xfrm>
            <a:off x="14982494" y="6918523"/>
            <a:ext cx="4000501" cy="400050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7" name="Google Shape;117;p19"/>
          <p:cNvSpPr/>
          <p:nvPr>
            <p:ph idx="7" type="pic"/>
          </p:nvPr>
        </p:nvSpPr>
        <p:spPr>
          <a:xfrm>
            <a:off x="19109994" y="6918522"/>
            <a:ext cx="4000501" cy="400050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_Main Blank Slide_Left">
  <p:cSld name="17_Main Blank Slide_Lef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idx="12" type="sldNum"/>
          </p:nvPr>
        </p:nvSpPr>
        <p:spPr>
          <a:xfrm>
            <a:off x="21868089" y="1166481"/>
            <a:ext cx="1242405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" name="Google Shape;120;p20"/>
          <p:cNvSpPr/>
          <p:nvPr>
            <p:ph idx="2" type="pic"/>
          </p:nvPr>
        </p:nvSpPr>
        <p:spPr>
          <a:xfrm>
            <a:off x="3937000" y="2794855"/>
            <a:ext cx="3937000" cy="393700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1" name="Google Shape;121;p20"/>
          <p:cNvSpPr/>
          <p:nvPr>
            <p:ph idx="3" type="pic"/>
          </p:nvPr>
        </p:nvSpPr>
        <p:spPr>
          <a:xfrm>
            <a:off x="8128000" y="2794855"/>
            <a:ext cx="3937000" cy="393700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2" name="Google Shape;122;p20"/>
          <p:cNvSpPr/>
          <p:nvPr>
            <p:ph idx="4" type="pic"/>
          </p:nvPr>
        </p:nvSpPr>
        <p:spPr>
          <a:xfrm>
            <a:off x="12319000" y="2794855"/>
            <a:ext cx="3937000" cy="393700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3" name="Google Shape;123;p20"/>
          <p:cNvSpPr/>
          <p:nvPr>
            <p:ph idx="5" type="pic"/>
          </p:nvPr>
        </p:nvSpPr>
        <p:spPr>
          <a:xfrm>
            <a:off x="8128000" y="6982729"/>
            <a:ext cx="3937000" cy="393700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4" name="Google Shape;124;p20"/>
          <p:cNvSpPr/>
          <p:nvPr>
            <p:ph idx="6" type="pic"/>
          </p:nvPr>
        </p:nvSpPr>
        <p:spPr>
          <a:xfrm>
            <a:off x="16510000" y="6982729"/>
            <a:ext cx="3937000" cy="393700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Slide_Center" showMasterSp="0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/>
          <p:nvPr/>
        </p:nvSpPr>
        <p:spPr>
          <a:xfrm>
            <a:off x="0" y="20529"/>
            <a:ext cx="24384000" cy="13716000"/>
          </a:xfrm>
          <a:prstGeom prst="rect">
            <a:avLst/>
          </a:prstGeom>
          <a:solidFill>
            <a:srgbClr val="1F2125">
              <a:alpha val="8980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" name="Google Shape;2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3379" y="718067"/>
            <a:ext cx="1357225" cy="1567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_Main Blank Slide_Left">
  <p:cSld name="18_Main Blank Slide_Lef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/>
          <p:nvPr/>
        </p:nvSpPr>
        <p:spPr>
          <a:xfrm>
            <a:off x="12887025" y="0"/>
            <a:ext cx="11496900" cy="6073800"/>
          </a:xfrm>
          <a:prstGeom prst="roundRect">
            <a:avLst>
              <a:gd fmla="val 2222" name="adj"/>
            </a:avLst>
          </a:prstGeom>
          <a:solidFill>
            <a:srgbClr val="F6F9FF"/>
          </a:solidFill>
          <a:ln>
            <a:noFill/>
          </a:ln>
          <a:effectLst>
            <a:outerShdw blurRad="190500" rotWithShape="0" dir="2700000" dist="50800">
              <a:srgbClr val="000000">
                <a:alpha val="396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" name="Google Shape;127;p21"/>
          <p:cNvSpPr/>
          <p:nvPr>
            <p:ph idx="2" type="pic"/>
          </p:nvPr>
        </p:nvSpPr>
        <p:spPr>
          <a:xfrm>
            <a:off x="12887025" y="1"/>
            <a:ext cx="11496900" cy="5124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8" name="Google Shape;128;p21"/>
          <p:cNvSpPr/>
          <p:nvPr/>
        </p:nvSpPr>
        <p:spPr>
          <a:xfrm>
            <a:off x="12987575" y="7642500"/>
            <a:ext cx="11496900" cy="6073500"/>
          </a:xfrm>
          <a:prstGeom prst="roundRect">
            <a:avLst>
              <a:gd fmla="val 2222" name="adj"/>
            </a:avLst>
          </a:prstGeom>
          <a:solidFill>
            <a:srgbClr val="F6F9FF"/>
          </a:solidFill>
          <a:ln>
            <a:noFill/>
          </a:ln>
          <a:effectLst>
            <a:outerShdw blurRad="190500" rotWithShape="0" dir="2700000" dist="50800">
              <a:srgbClr val="000000">
                <a:alpha val="396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" name="Google Shape;129;p21"/>
          <p:cNvSpPr/>
          <p:nvPr>
            <p:ph idx="3" type="pic"/>
          </p:nvPr>
        </p:nvSpPr>
        <p:spPr>
          <a:xfrm>
            <a:off x="12987575" y="7642501"/>
            <a:ext cx="11496900" cy="5124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0" name="Google Shape;130;p21"/>
          <p:cNvSpPr/>
          <p:nvPr/>
        </p:nvSpPr>
        <p:spPr>
          <a:xfrm>
            <a:off x="0" y="7642500"/>
            <a:ext cx="11496900" cy="6073500"/>
          </a:xfrm>
          <a:prstGeom prst="roundRect">
            <a:avLst>
              <a:gd fmla="val 2222" name="adj"/>
            </a:avLst>
          </a:prstGeom>
          <a:solidFill>
            <a:srgbClr val="F6F9FF"/>
          </a:solidFill>
          <a:ln>
            <a:noFill/>
          </a:ln>
          <a:effectLst>
            <a:outerShdw blurRad="190500" rotWithShape="0" dir="2700000" dist="50800">
              <a:srgbClr val="000000">
                <a:alpha val="396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p21"/>
          <p:cNvSpPr/>
          <p:nvPr>
            <p:ph idx="4" type="pic"/>
          </p:nvPr>
        </p:nvSpPr>
        <p:spPr>
          <a:xfrm>
            <a:off x="0" y="7642501"/>
            <a:ext cx="11496900" cy="5124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2" name="Google Shape;132;p21"/>
          <p:cNvSpPr/>
          <p:nvPr/>
        </p:nvSpPr>
        <p:spPr>
          <a:xfrm>
            <a:off x="0" y="150"/>
            <a:ext cx="11496900" cy="6073500"/>
          </a:xfrm>
          <a:prstGeom prst="roundRect">
            <a:avLst>
              <a:gd fmla="val 2222" name="adj"/>
            </a:avLst>
          </a:prstGeom>
          <a:solidFill>
            <a:srgbClr val="F6F9FF"/>
          </a:solidFill>
          <a:ln>
            <a:noFill/>
          </a:ln>
          <a:effectLst>
            <a:outerShdw blurRad="190500" rotWithShape="0" dir="2700000" dist="50800">
              <a:srgbClr val="000000">
                <a:alpha val="396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3" name="Google Shape;133;p21"/>
          <p:cNvSpPr/>
          <p:nvPr>
            <p:ph idx="5" type="pic"/>
          </p:nvPr>
        </p:nvSpPr>
        <p:spPr>
          <a:xfrm>
            <a:off x="0" y="151"/>
            <a:ext cx="11496900" cy="5124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_Main Blank Slide_Left">
  <p:cSld name="19_Main Blank Slide_Lef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idx="12" type="sldNum"/>
          </p:nvPr>
        </p:nvSpPr>
        <p:spPr>
          <a:xfrm>
            <a:off x="21868089" y="1166481"/>
            <a:ext cx="1242405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14630400" y="2794000"/>
            <a:ext cx="4876800" cy="8128000"/>
          </a:xfrm>
          <a:prstGeom prst="rect">
            <a:avLst/>
          </a:prstGeom>
          <a:solidFill>
            <a:srgbClr val="292B3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" name="Google Shape;137;p22"/>
          <p:cNvSpPr/>
          <p:nvPr/>
        </p:nvSpPr>
        <p:spPr>
          <a:xfrm>
            <a:off x="4876799" y="2794000"/>
            <a:ext cx="4876801" cy="8128000"/>
          </a:xfrm>
          <a:prstGeom prst="rect">
            <a:avLst/>
          </a:prstGeom>
          <a:gradFill>
            <a:gsLst>
              <a:gs pos="0">
                <a:srgbClr val="1AAEC7"/>
              </a:gs>
              <a:gs pos="100000">
                <a:srgbClr val="5C33E6"/>
              </a:gs>
            </a:gsLst>
            <a:lin ang="8418169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8" name="Google Shape;138;p22"/>
          <p:cNvSpPr/>
          <p:nvPr>
            <p:ph idx="2" type="pic"/>
          </p:nvPr>
        </p:nvSpPr>
        <p:spPr>
          <a:xfrm>
            <a:off x="-1" y="2794000"/>
            <a:ext cx="4876800" cy="812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9" name="Google Shape;139;p22"/>
          <p:cNvSpPr/>
          <p:nvPr>
            <p:ph idx="3" type="pic"/>
          </p:nvPr>
        </p:nvSpPr>
        <p:spPr>
          <a:xfrm>
            <a:off x="9753598" y="2794000"/>
            <a:ext cx="4876800" cy="812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0" name="Google Shape;140;p22"/>
          <p:cNvSpPr/>
          <p:nvPr>
            <p:ph idx="4" type="pic"/>
          </p:nvPr>
        </p:nvSpPr>
        <p:spPr>
          <a:xfrm>
            <a:off x="19507200" y="2794000"/>
            <a:ext cx="4876800" cy="812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_Main Blank Slide_Left">
  <p:cSld name="20_Main Blank Slide_Lef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idx="12" type="sldNum"/>
          </p:nvPr>
        </p:nvSpPr>
        <p:spPr>
          <a:xfrm>
            <a:off x="21868089" y="1166481"/>
            <a:ext cx="1242405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3" name="Google Shape;143;p23"/>
          <p:cNvSpPr/>
          <p:nvPr/>
        </p:nvSpPr>
        <p:spPr>
          <a:xfrm>
            <a:off x="12192000" y="6858793"/>
            <a:ext cx="5460900" cy="4064100"/>
          </a:xfrm>
          <a:prstGeom prst="rect">
            <a:avLst/>
          </a:prstGeom>
          <a:solidFill>
            <a:srgbClr val="292B3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4" name="Google Shape;144;p23"/>
          <p:cNvSpPr/>
          <p:nvPr>
            <p:ph idx="2" type="pic"/>
          </p:nvPr>
        </p:nvSpPr>
        <p:spPr>
          <a:xfrm>
            <a:off x="1267816" y="2793206"/>
            <a:ext cx="10924200" cy="81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5" name="Google Shape;145;p23"/>
          <p:cNvSpPr/>
          <p:nvPr>
            <p:ph idx="3" type="pic"/>
          </p:nvPr>
        </p:nvSpPr>
        <p:spPr>
          <a:xfrm>
            <a:off x="12192000" y="2793206"/>
            <a:ext cx="5457300" cy="40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6" name="Google Shape;146;p23"/>
          <p:cNvSpPr/>
          <p:nvPr>
            <p:ph idx="4" type="pic"/>
          </p:nvPr>
        </p:nvSpPr>
        <p:spPr>
          <a:xfrm>
            <a:off x="17651347" y="2793206"/>
            <a:ext cx="5457300" cy="40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7" name="Google Shape;147;p23"/>
          <p:cNvSpPr/>
          <p:nvPr>
            <p:ph idx="5" type="pic"/>
          </p:nvPr>
        </p:nvSpPr>
        <p:spPr>
          <a:xfrm>
            <a:off x="17651347" y="6858793"/>
            <a:ext cx="5457300" cy="40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_Main Blank Slide_Left">
  <p:cSld name="21_Main Blank Slide_Lef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idx="12" type="sldNum"/>
          </p:nvPr>
        </p:nvSpPr>
        <p:spPr>
          <a:xfrm>
            <a:off x="21868089" y="1166481"/>
            <a:ext cx="1242405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0" name="Google Shape;150;p24"/>
          <p:cNvSpPr/>
          <p:nvPr/>
        </p:nvSpPr>
        <p:spPr>
          <a:xfrm>
            <a:off x="12189155" y="2793206"/>
            <a:ext cx="5270501" cy="8128001"/>
          </a:xfrm>
          <a:prstGeom prst="roundRect">
            <a:avLst>
              <a:gd fmla="val 2410" name="adj"/>
            </a:avLst>
          </a:prstGeom>
          <a:gradFill>
            <a:gsLst>
              <a:gs pos="0">
                <a:srgbClr val="C32B48"/>
              </a:gs>
              <a:gs pos="100000">
                <a:srgbClr val="FF4C00"/>
              </a:gs>
            </a:gsLst>
            <a:lin ang="2001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1" name="Google Shape;151;p24"/>
          <p:cNvSpPr/>
          <p:nvPr>
            <p:ph idx="2" type="pic"/>
          </p:nvPr>
        </p:nvSpPr>
        <p:spPr>
          <a:xfrm>
            <a:off x="1267817" y="2794000"/>
            <a:ext cx="10541000" cy="8127206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2" name="Google Shape;152;p24"/>
          <p:cNvSpPr/>
          <p:nvPr>
            <p:ph idx="3" type="pic"/>
          </p:nvPr>
        </p:nvSpPr>
        <p:spPr>
          <a:xfrm>
            <a:off x="17839795" y="2794000"/>
            <a:ext cx="5270698" cy="8127206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_Main Blank Slide_Left">
  <p:cSld name="23_Main Blank Slide_Lef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idx="12" type="sldNum"/>
          </p:nvPr>
        </p:nvSpPr>
        <p:spPr>
          <a:xfrm>
            <a:off x="21868089" y="1166481"/>
            <a:ext cx="1242405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" name="Google Shape;155;p25"/>
          <p:cNvSpPr/>
          <p:nvPr>
            <p:ph idx="2" type="pic"/>
          </p:nvPr>
        </p:nvSpPr>
        <p:spPr>
          <a:xfrm>
            <a:off x="1267817" y="5158266"/>
            <a:ext cx="6350000" cy="381000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6" name="Google Shape;156;p25"/>
          <p:cNvSpPr/>
          <p:nvPr>
            <p:ph idx="3" type="pic"/>
          </p:nvPr>
        </p:nvSpPr>
        <p:spPr>
          <a:xfrm>
            <a:off x="9017000" y="5158265"/>
            <a:ext cx="6350000" cy="381000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7" name="Google Shape;157;p25"/>
          <p:cNvSpPr/>
          <p:nvPr>
            <p:ph idx="4" type="pic"/>
          </p:nvPr>
        </p:nvSpPr>
        <p:spPr>
          <a:xfrm>
            <a:off x="16760494" y="5158265"/>
            <a:ext cx="6350000" cy="381000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_Main Blank Slide_Left">
  <p:cSld name="22_Main Blank Slide_Lef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idx="12" type="sldNum"/>
          </p:nvPr>
        </p:nvSpPr>
        <p:spPr>
          <a:xfrm>
            <a:off x="21868089" y="1166481"/>
            <a:ext cx="1242405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0" name="Google Shape;160;p26"/>
          <p:cNvSpPr/>
          <p:nvPr>
            <p:ph idx="2" type="pic"/>
          </p:nvPr>
        </p:nvSpPr>
        <p:spPr>
          <a:xfrm>
            <a:off x="0" y="0"/>
            <a:ext cx="4572000" cy="4572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1" name="Google Shape;161;p26"/>
          <p:cNvSpPr/>
          <p:nvPr>
            <p:ph idx="3" type="pic"/>
          </p:nvPr>
        </p:nvSpPr>
        <p:spPr>
          <a:xfrm>
            <a:off x="4572000" y="0"/>
            <a:ext cx="4572000" cy="4572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2" name="Google Shape;162;p26"/>
          <p:cNvSpPr/>
          <p:nvPr>
            <p:ph idx="4" type="pic"/>
          </p:nvPr>
        </p:nvSpPr>
        <p:spPr>
          <a:xfrm>
            <a:off x="0" y="4572001"/>
            <a:ext cx="4572000" cy="4572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3" name="Google Shape;163;p26"/>
          <p:cNvSpPr/>
          <p:nvPr>
            <p:ph idx="5" type="pic"/>
          </p:nvPr>
        </p:nvSpPr>
        <p:spPr>
          <a:xfrm>
            <a:off x="4572000" y="4572001"/>
            <a:ext cx="4572000" cy="4572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4" name="Google Shape;164;p26"/>
          <p:cNvSpPr/>
          <p:nvPr>
            <p:ph idx="6" type="pic"/>
          </p:nvPr>
        </p:nvSpPr>
        <p:spPr>
          <a:xfrm>
            <a:off x="-1" y="9144001"/>
            <a:ext cx="4572000" cy="4572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5" name="Google Shape;165;p26"/>
          <p:cNvSpPr/>
          <p:nvPr>
            <p:ph idx="7" type="pic"/>
          </p:nvPr>
        </p:nvSpPr>
        <p:spPr>
          <a:xfrm>
            <a:off x="4571999" y="9144001"/>
            <a:ext cx="4572000" cy="4572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pad image">
  <p:cSld name="ipad image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idx="12" type="sldNum"/>
          </p:nvPr>
        </p:nvSpPr>
        <p:spPr>
          <a:xfrm>
            <a:off x="21868089" y="1166481"/>
            <a:ext cx="1242405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8" name="Google Shape;168;p27"/>
          <p:cNvSpPr/>
          <p:nvPr>
            <p:ph idx="2" type="pic"/>
          </p:nvPr>
        </p:nvSpPr>
        <p:spPr>
          <a:xfrm>
            <a:off x="9709017" y="3357127"/>
            <a:ext cx="4965966" cy="686259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ptop image">
  <p:cSld name="laptop image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idx="12" type="sldNum"/>
          </p:nvPr>
        </p:nvSpPr>
        <p:spPr>
          <a:xfrm>
            <a:off x="21868089" y="1166481"/>
            <a:ext cx="1242405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1" name="Google Shape;171;p28"/>
          <p:cNvSpPr/>
          <p:nvPr>
            <p:ph idx="2" type="pic"/>
          </p:nvPr>
        </p:nvSpPr>
        <p:spPr>
          <a:xfrm>
            <a:off x="13800023" y="4823010"/>
            <a:ext cx="8084703" cy="505579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ptop image full">
  <p:cSld name="laptop image full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idx="12" type="sldNum"/>
          </p:nvPr>
        </p:nvSpPr>
        <p:spPr>
          <a:xfrm>
            <a:off x="21868089" y="1166481"/>
            <a:ext cx="1242405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4" name="Google Shape;174;p29"/>
          <p:cNvSpPr/>
          <p:nvPr>
            <p:ph idx="2" type="pic"/>
          </p:nvPr>
        </p:nvSpPr>
        <p:spPr>
          <a:xfrm>
            <a:off x="5305424" y="9544645"/>
            <a:ext cx="14105694" cy="913725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pad image 02">
  <p:cSld name="ipad image 02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idx="12" type="sldNum"/>
          </p:nvPr>
        </p:nvSpPr>
        <p:spPr>
          <a:xfrm>
            <a:off x="21868089" y="1166481"/>
            <a:ext cx="1242405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7" name="Google Shape;177;p30"/>
          <p:cNvSpPr/>
          <p:nvPr>
            <p:ph idx="2" type="pic"/>
          </p:nvPr>
        </p:nvSpPr>
        <p:spPr>
          <a:xfrm>
            <a:off x="8296169" y="3530449"/>
            <a:ext cx="4877198" cy="6512323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ft ">
  <p:cSld name="Left 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21868089" y="1166481"/>
            <a:ext cx="1242405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4"/>
          <p:cNvSpPr/>
          <p:nvPr>
            <p:ph idx="2" type="pic"/>
          </p:nvPr>
        </p:nvSpPr>
        <p:spPr>
          <a:xfrm>
            <a:off x="12192000" y="-1"/>
            <a:ext cx="12192000" cy="1374140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id="27" name="Google Shape;2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/>
          <p:nvPr/>
        </p:nvSpPr>
        <p:spPr>
          <a:xfrm>
            <a:off x="15650" y="4"/>
            <a:ext cx="24384000" cy="13716000"/>
          </a:xfrm>
          <a:prstGeom prst="rect">
            <a:avLst/>
          </a:prstGeom>
          <a:solidFill>
            <a:srgbClr val="1F2125">
              <a:alpha val="8980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eak Slide 02" showMasterSp="0">
  <p:cSld name="Break Slide 02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1"/>
          <p:cNvSpPr/>
          <p:nvPr/>
        </p:nvSpPr>
        <p:spPr>
          <a:xfrm>
            <a:off x="15650" y="228604"/>
            <a:ext cx="24384000" cy="13716000"/>
          </a:xfrm>
          <a:prstGeom prst="rect">
            <a:avLst/>
          </a:prstGeom>
          <a:solidFill>
            <a:srgbClr val="1F2125">
              <a:alpha val="8980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1" name="Google Shape;181;p31"/>
          <p:cNvSpPr/>
          <p:nvPr>
            <p:ph idx="2" type="pic"/>
          </p:nvPr>
        </p:nvSpPr>
        <p:spPr>
          <a:xfrm>
            <a:off x="0" y="0"/>
            <a:ext cx="24384001" cy="10277476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Slide_Left">
  <p:cSld name="Main Slide_Lef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>
            <p:ph idx="12" type="sldNum"/>
          </p:nvPr>
        </p:nvSpPr>
        <p:spPr>
          <a:xfrm>
            <a:off x="21868089" y="1166481"/>
            <a:ext cx="1242405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ptop image 2">
  <p:cSld name="laptop image 2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>
            <p:ph idx="12" type="sldNum"/>
          </p:nvPr>
        </p:nvSpPr>
        <p:spPr>
          <a:xfrm>
            <a:off x="21868089" y="1166481"/>
            <a:ext cx="1242405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6" name="Google Shape;186;p33"/>
          <p:cNvSpPr/>
          <p:nvPr>
            <p:ph idx="2" type="pic"/>
          </p:nvPr>
        </p:nvSpPr>
        <p:spPr>
          <a:xfrm>
            <a:off x="2391633" y="6649396"/>
            <a:ext cx="6025754" cy="3811588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 02" showMasterSp="0">
  <p:cSld name="Blank Slide 02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34"/>
          <p:cNvGrpSpPr/>
          <p:nvPr/>
        </p:nvGrpSpPr>
        <p:grpSpPr>
          <a:xfrm>
            <a:off x="21066245" y="12447521"/>
            <a:ext cx="2044251" cy="254002"/>
            <a:chOff x="0" y="0"/>
            <a:chExt cx="2044249" cy="254001"/>
          </a:xfrm>
        </p:grpSpPr>
        <p:sp>
          <p:nvSpPr>
            <p:cNvPr id="189" name="Google Shape;189;p34"/>
            <p:cNvSpPr/>
            <p:nvPr/>
          </p:nvSpPr>
          <p:spPr>
            <a:xfrm>
              <a:off x="1814518" y="24589"/>
              <a:ext cx="229731" cy="204823"/>
            </a:xfrm>
            <a:custGeom>
              <a:rect b="b" l="l" r="r" t="t"/>
              <a:pathLst>
                <a:path extrusionOk="0" h="18498" w="20559">
                  <a:moveTo>
                    <a:pt x="20457" y="4466"/>
                  </a:moveTo>
                  <a:cubicBezTo>
                    <a:pt x="19314" y="11108"/>
                    <a:pt x="12857" y="16768"/>
                    <a:pt x="10971" y="18039"/>
                  </a:cubicBezTo>
                  <a:cubicBezTo>
                    <a:pt x="9029" y="19367"/>
                    <a:pt x="7257" y="17519"/>
                    <a:pt x="6629" y="16191"/>
                  </a:cubicBezTo>
                  <a:cubicBezTo>
                    <a:pt x="5886" y="14631"/>
                    <a:pt x="3714" y="6199"/>
                    <a:pt x="3143" y="5448"/>
                  </a:cubicBezTo>
                  <a:cubicBezTo>
                    <a:pt x="2571" y="4755"/>
                    <a:pt x="800" y="6199"/>
                    <a:pt x="800" y="6199"/>
                  </a:cubicBezTo>
                  <a:cubicBezTo>
                    <a:pt x="0" y="5044"/>
                    <a:pt x="0" y="5044"/>
                    <a:pt x="0" y="5044"/>
                  </a:cubicBezTo>
                  <a:cubicBezTo>
                    <a:pt x="0" y="5044"/>
                    <a:pt x="3486" y="712"/>
                    <a:pt x="6171" y="193"/>
                  </a:cubicBezTo>
                  <a:cubicBezTo>
                    <a:pt x="8971" y="-385"/>
                    <a:pt x="8971" y="4640"/>
                    <a:pt x="9657" y="7470"/>
                  </a:cubicBezTo>
                  <a:cubicBezTo>
                    <a:pt x="10286" y="10184"/>
                    <a:pt x="10743" y="11686"/>
                    <a:pt x="11314" y="11686"/>
                  </a:cubicBezTo>
                  <a:cubicBezTo>
                    <a:pt x="11886" y="11686"/>
                    <a:pt x="12971" y="10184"/>
                    <a:pt x="14171" y="7874"/>
                  </a:cubicBezTo>
                  <a:cubicBezTo>
                    <a:pt x="15371" y="5564"/>
                    <a:pt x="14114" y="3542"/>
                    <a:pt x="11771" y="4986"/>
                  </a:cubicBezTo>
                  <a:cubicBezTo>
                    <a:pt x="12743" y="-847"/>
                    <a:pt x="21600" y="-2233"/>
                    <a:pt x="20457" y="4466"/>
                  </a:cubicBezTo>
                  <a:close/>
                </a:path>
              </a:pathLst>
            </a:custGeom>
            <a:solidFill>
              <a:srgbClr val="F6F9FF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2363F"/>
                </a:buClr>
                <a:buSzPts val="3000"/>
                <a:buFont typeface="Calibri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0" name="Google Shape;190;p34"/>
            <p:cNvSpPr/>
            <p:nvPr/>
          </p:nvSpPr>
          <p:spPr>
            <a:xfrm>
              <a:off x="1209196" y="0"/>
              <a:ext cx="196541" cy="254001"/>
            </a:xfrm>
            <a:custGeom>
              <a:rect b="b" l="l" r="r" t="t"/>
              <a:pathLst>
                <a:path extrusionOk="0" h="21190" w="20804">
                  <a:moveTo>
                    <a:pt x="8564" y="13990"/>
                  </a:moveTo>
                  <a:cubicBezTo>
                    <a:pt x="7828" y="16955"/>
                    <a:pt x="7026" y="19708"/>
                    <a:pt x="4484" y="21190"/>
                  </a:cubicBezTo>
                  <a:cubicBezTo>
                    <a:pt x="3682" y="16796"/>
                    <a:pt x="5621" y="13461"/>
                    <a:pt x="6491" y="9966"/>
                  </a:cubicBezTo>
                  <a:cubicBezTo>
                    <a:pt x="4952" y="7902"/>
                    <a:pt x="6691" y="3825"/>
                    <a:pt x="9901" y="4831"/>
                  </a:cubicBezTo>
                  <a:cubicBezTo>
                    <a:pt x="13913" y="6049"/>
                    <a:pt x="6491" y="12402"/>
                    <a:pt x="11439" y="13196"/>
                  </a:cubicBezTo>
                  <a:cubicBezTo>
                    <a:pt x="16655" y="14043"/>
                    <a:pt x="18795" y="6049"/>
                    <a:pt x="15585" y="3455"/>
                  </a:cubicBezTo>
                  <a:cubicBezTo>
                    <a:pt x="10904" y="-304"/>
                    <a:pt x="2010" y="3402"/>
                    <a:pt x="3080" y="8749"/>
                  </a:cubicBezTo>
                  <a:cubicBezTo>
                    <a:pt x="3348" y="10072"/>
                    <a:pt x="5086" y="10443"/>
                    <a:pt x="3749" y="12243"/>
                  </a:cubicBezTo>
                  <a:cubicBezTo>
                    <a:pt x="806" y="11714"/>
                    <a:pt x="-63" y="9861"/>
                    <a:pt x="4" y="7372"/>
                  </a:cubicBezTo>
                  <a:cubicBezTo>
                    <a:pt x="204" y="3296"/>
                    <a:pt x="4618" y="490"/>
                    <a:pt x="9099" y="66"/>
                  </a:cubicBezTo>
                  <a:cubicBezTo>
                    <a:pt x="14716" y="-410"/>
                    <a:pt x="19999" y="1708"/>
                    <a:pt x="20668" y="5890"/>
                  </a:cubicBezTo>
                  <a:cubicBezTo>
                    <a:pt x="21537" y="10602"/>
                    <a:pt x="18193" y="15737"/>
                    <a:pt x="12175" y="15366"/>
                  </a:cubicBezTo>
                  <a:cubicBezTo>
                    <a:pt x="10503" y="15261"/>
                    <a:pt x="9834" y="14625"/>
                    <a:pt x="8564" y="13990"/>
                  </a:cubicBezTo>
                  <a:close/>
                </a:path>
              </a:pathLst>
            </a:custGeom>
            <a:solidFill>
              <a:srgbClr val="F6F9FF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2363F"/>
                </a:buClr>
                <a:buSzPts val="3000"/>
                <a:buFont typeface="Calibri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1" name="Google Shape;191;p34"/>
            <p:cNvSpPr/>
            <p:nvPr/>
          </p:nvSpPr>
          <p:spPr>
            <a:xfrm>
              <a:off x="0" y="12900"/>
              <a:ext cx="127265" cy="228201"/>
            </a:xfrm>
            <a:custGeom>
              <a:rect b="b" l="l" r="r" t="t"/>
              <a:pathLst>
                <a:path extrusionOk="0" h="21600" w="21600">
                  <a:moveTo>
                    <a:pt x="21600" y="3720"/>
                  </a:moveTo>
                  <a:cubicBezTo>
                    <a:pt x="15444" y="3720"/>
                    <a:pt x="15444" y="3720"/>
                    <a:pt x="15444" y="3720"/>
                  </a:cubicBezTo>
                  <a:cubicBezTo>
                    <a:pt x="14688" y="3720"/>
                    <a:pt x="13824" y="4260"/>
                    <a:pt x="13824" y="4980"/>
                  </a:cubicBezTo>
                  <a:cubicBezTo>
                    <a:pt x="13824" y="7500"/>
                    <a:pt x="13824" y="7500"/>
                    <a:pt x="13824" y="7500"/>
                  </a:cubicBezTo>
                  <a:cubicBezTo>
                    <a:pt x="21600" y="7500"/>
                    <a:pt x="21600" y="7500"/>
                    <a:pt x="21600" y="7500"/>
                  </a:cubicBezTo>
                  <a:cubicBezTo>
                    <a:pt x="21600" y="10980"/>
                    <a:pt x="21600" y="10980"/>
                    <a:pt x="21600" y="10980"/>
                  </a:cubicBezTo>
                  <a:cubicBezTo>
                    <a:pt x="13824" y="10980"/>
                    <a:pt x="13824" y="10980"/>
                    <a:pt x="13824" y="10980"/>
                  </a:cubicBezTo>
                  <a:cubicBezTo>
                    <a:pt x="13824" y="21600"/>
                    <a:pt x="13824" y="21600"/>
                    <a:pt x="13824" y="21600"/>
                  </a:cubicBezTo>
                  <a:cubicBezTo>
                    <a:pt x="6588" y="21600"/>
                    <a:pt x="6588" y="21600"/>
                    <a:pt x="6588" y="21600"/>
                  </a:cubicBezTo>
                  <a:cubicBezTo>
                    <a:pt x="6588" y="10980"/>
                    <a:pt x="6588" y="10980"/>
                    <a:pt x="6588" y="10980"/>
                  </a:cubicBezTo>
                  <a:cubicBezTo>
                    <a:pt x="0" y="10980"/>
                    <a:pt x="0" y="10980"/>
                    <a:pt x="0" y="10980"/>
                  </a:cubicBezTo>
                  <a:cubicBezTo>
                    <a:pt x="0" y="7500"/>
                    <a:pt x="0" y="7500"/>
                    <a:pt x="0" y="7500"/>
                  </a:cubicBezTo>
                  <a:cubicBezTo>
                    <a:pt x="6588" y="7500"/>
                    <a:pt x="6588" y="7500"/>
                    <a:pt x="6588" y="7500"/>
                  </a:cubicBezTo>
                  <a:cubicBezTo>
                    <a:pt x="6588" y="5400"/>
                    <a:pt x="6588" y="5400"/>
                    <a:pt x="6588" y="5400"/>
                  </a:cubicBezTo>
                  <a:cubicBezTo>
                    <a:pt x="6588" y="2400"/>
                    <a:pt x="10260" y="0"/>
                    <a:pt x="15444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3720"/>
                  </a:lnTo>
                  <a:close/>
                </a:path>
              </a:pathLst>
            </a:custGeom>
            <a:solidFill>
              <a:srgbClr val="F6F9FF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2363F"/>
                </a:buClr>
                <a:buSzPts val="3000"/>
                <a:buFont typeface="Calibri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2" name="Google Shape;192;p34"/>
            <p:cNvSpPr/>
            <p:nvPr/>
          </p:nvSpPr>
          <p:spPr>
            <a:xfrm>
              <a:off x="569254" y="32647"/>
              <a:ext cx="232589" cy="188706"/>
            </a:xfrm>
            <a:custGeom>
              <a:rect b="b" l="l" r="r" t="t"/>
              <a:pathLst>
                <a:path extrusionOk="0" h="21600" w="21600">
                  <a:moveTo>
                    <a:pt x="21600" y="2601"/>
                  </a:moveTo>
                  <a:cubicBezTo>
                    <a:pt x="20778" y="3034"/>
                    <a:pt x="19957" y="3323"/>
                    <a:pt x="19017" y="3468"/>
                  </a:cubicBezTo>
                  <a:cubicBezTo>
                    <a:pt x="19957" y="2745"/>
                    <a:pt x="20661" y="1734"/>
                    <a:pt x="21013" y="433"/>
                  </a:cubicBezTo>
                  <a:cubicBezTo>
                    <a:pt x="20133" y="1084"/>
                    <a:pt x="19193" y="1517"/>
                    <a:pt x="18196" y="1734"/>
                  </a:cubicBezTo>
                  <a:cubicBezTo>
                    <a:pt x="17374" y="722"/>
                    <a:pt x="16200" y="0"/>
                    <a:pt x="14967" y="0"/>
                  </a:cubicBezTo>
                  <a:cubicBezTo>
                    <a:pt x="12502" y="0"/>
                    <a:pt x="10507" y="2456"/>
                    <a:pt x="10507" y="5490"/>
                  </a:cubicBezTo>
                  <a:cubicBezTo>
                    <a:pt x="10507" y="5924"/>
                    <a:pt x="10565" y="6357"/>
                    <a:pt x="10624" y="6718"/>
                  </a:cubicBezTo>
                  <a:cubicBezTo>
                    <a:pt x="6926" y="6502"/>
                    <a:pt x="3698" y="4334"/>
                    <a:pt x="1467" y="1011"/>
                  </a:cubicBezTo>
                  <a:cubicBezTo>
                    <a:pt x="1115" y="1806"/>
                    <a:pt x="880" y="2745"/>
                    <a:pt x="880" y="3757"/>
                  </a:cubicBezTo>
                  <a:cubicBezTo>
                    <a:pt x="880" y="5635"/>
                    <a:pt x="1643" y="7296"/>
                    <a:pt x="2876" y="8308"/>
                  </a:cubicBezTo>
                  <a:cubicBezTo>
                    <a:pt x="2113" y="8308"/>
                    <a:pt x="1467" y="8019"/>
                    <a:pt x="880" y="7658"/>
                  </a:cubicBezTo>
                  <a:cubicBezTo>
                    <a:pt x="822" y="7658"/>
                    <a:pt x="822" y="7658"/>
                    <a:pt x="822" y="7658"/>
                  </a:cubicBezTo>
                  <a:cubicBezTo>
                    <a:pt x="822" y="10330"/>
                    <a:pt x="2407" y="12570"/>
                    <a:pt x="4402" y="13076"/>
                  </a:cubicBezTo>
                  <a:cubicBezTo>
                    <a:pt x="4050" y="13148"/>
                    <a:pt x="3639" y="13220"/>
                    <a:pt x="3228" y="13220"/>
                  </a:cubicBezTo>
                  <a:cubicBezTo>
                    <a:pt x="2935" y="13220"/>
                    <a:pt x="2700" y="13220"/>
                    <a:pt x="2407" y="13148"/>
                  </a:cubicBezTo>
                  <a:cubicBezTo>
                    <a:pt x="2993" y="15315"/>
                    <a:pt x="4578" y="16904"/>
                    <a:pt x="6515" y="16904"/>
                  </a:cubicBezTo>
                  <a:cubicBezTo>
                    <a:pt x="5048" y="18349"/>
                    <a:pt x="3111" y="19288"/>
                    <a:pt x="1057" y="19288"/>
                  </a:cubicBezTo>
                  <a:cubicBezTo>
                    <a:pt x="704" y="19288"/>
                    <a:pt x="352" y="19216"/>
                    <a:pt x="0" y="19144"/>
                  </a:cubicBezTo>
                  <a:cubicBezTo>
                    <a:pt x="1937" y="20733"/>
                    <a:pt x="4285" y="21600"/>
                    <a:pt x="6750" y="21600"/>
                  </a:cubicBezTo>
                  <a:cubicBezTo>
                    <a:pt x="14909" y="21600"/>
                    <a:pt x="19370" y="13292"/>
                    <a:pt x="19370" y="6140"/>
                  </a:cubicBezTo>
                  <a:cubicBezTo>
                    <a:pt x="19370" y="5852"/>
                    <a:pt x="19370" y="5635"/>
                    <a:pt x="19370" y="5418"/>
                  </a:cubicBezTo>
                  <a:cubicBezTo>
                    <a:pt x="20250" y="4623"/>
                    <a:pt x="21013" y="3684"/>
                    <a:pt x="21600" y="2601"/>
                  </a:cubicBezTo>
                  <a:close/>
                </a:path>
              </a:pathLst>
            </a:custGeom>
            <a:solidFill>
              <a:srgbClr val="F6F9FF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2363F"/>
                </a:buClr>
                <a:buSzPts val="3000"/>
                <a:buFont typeface="Calibri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93" name="Google Shape;193;p34"/>
          <p:cNvSpPr txBox="1"/>
          <p:nvPr>
            <p:ph idx="12" type="sldNum"/>
          </p:nvPr>
        </p:nvSpPr>
        <p:spPr>
          <a:xfrm>
            <a:off x="21193509" y="1166481"/>
            <a:ext cx="1916985" cy="520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Blank Slide_Left" type="title">
  <p:cSld name="TITL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21868089" y="1166481"/>
            <a:ext cx="1242405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" name="Google Shape;3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/>
          <p:nvPr/>
        </p:nvSpPr>
        <p:spPr>
          <a:xfrm>
            <a:off x="15650" y="4"/>
            <a:ext cx="24384000" cy="13716000"/>
          </a:xfrm>
          <a:prstGeom prst="rect">
            <a:avLst/>
          </a:prstGeom>
          <a:solidFill>
            <a:srgbClr val="1F2125">
              <a:alpha val="8980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Main Blank Slide_Left">
  <p:cSld name="3_Main Blank Slide_Lef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21868089" y="1166481"/>
            <a:ext cx="1242405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6"/>
          <p:cNvSpPr/>
          <p:nvPr>
            <p:ph idx="2" type="pic"/>
          </p:nvPr>
        </p:nvSpPr>
        <p:spPr>
          <a:xfrm>
            <a:off x="-1" y="2793206"/>
            <a:ext cx="5080001" cy="8129588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Main Blank Slide_Left">
  <p:cSld name="4_Main Blank Slide_Lef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21868089" y="1166481"/>
            <a:ext cx="1242405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7"/>
          <p:cNvSpPr/>
          <p:nvPr>
            <p:ph idx="2" type="pic"/>
          </p:nvPr>
        </p:nvSpPr>
        <p:spPr>
          <a:xfrm>
            <a:off x="12760677" y="4889500"/>
            <a:ext cx="3937001" cy="3937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Main Blank Slide_Left">
  <p:cSld name="5_Main Blank Slide_Lef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21868089" y="1166481"/>
            <a:ext cx="1242405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" name="Google Shape;41;p8"/>
          <p:cNvSpPr/>
          <p:nvPr>
            <p:ph idx="2" type="pic"/>
          </p:nvPr>
        </p:nvSpPr>
        <p:spPr>
          <a:xfrm>
            <a:off x="0" y="-1"/>
            <a:ext cx="24384001" cy="635000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Main Blank Slide_Left">
  <p:cSld name="6_Main Blank Slide_Lef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21868089" y="1166481"/>
            <a:ext cx="1242405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Main Blank Slide_Left">
  <p:cSld name="7_Main Blank Slide_Lef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21868089" y="1166481"/>
            <a:ext cx="1242405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" name="Google Shape;46;p10"/>
          <p:cNvSpPr/>
          <p:nvPr>
            <p:ph idx="2" type="pic"/>
          </p:nvPr>
        </p:nvSpPr>
        <p:spPr>
          <a:xfrm>
            <a:off x="1266166" y="2788158"/>
            <a:ext cx="5330952" cy="398678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7" name="Google Shape;47;p10"/>
          <p:cNvSpPr/>
          <p:nvPr>
            <p:ph idx="3" type="pic"/>
          </p:nvPr>
        </p:nvSpPr>
        <p:spPr>
          <a:xfrm>
            <a:off x="1261467" y="6941566"/>
            <a:ext cx="5330952" cy="398678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8" name="Google Shape;48;p10"/>
          <p:cNvSpPr/>
          <p:nvPr>
            <p:ph idx="4" type="pic"/>
          </p:nvPr>
        </p:nvSpPr>
        <p:spPr>
          <a:xfrm>
            <a:off x="12262551" y="2787650"/>
            <a:ext cx="5330952" cy="398678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9" name="Google Shape;49;p10"/>
          <p:cNvSpPr/>
          <p:nvPr>
            <p:ph idx="5" type="pic"/>
          </p:nvPr>
        </p:nvSpPr>
        <p:spPr>
          <a:xfrm>
            <a:off x="12257852" y="6941058"/>
            <a:ext cx="5330952" cy="398678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0" name="Google Shape;50;p10"/>
          <p:cNvSpPr/>
          <p:nvPr>
            <p:ph idx="6" type="pic"/>
          </p:nvPr>
        </p:nvSpPr>
        <p:spPr>
          <a:xfrm>
            <a:off x="17793894" y="2787650"/>
            <a:ext cx="5330952" cy="398678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1" name="Google Shape;51;p10"/>
          <p:cNvSpPr/>
          <p:nvPr>
            <p:ph idx="7" type="pic"/>
          </p:nvPr>
        </p:nvSpPr>
        <p:spPr>
          <a:xfrm>
            <a:off x="17789194" y="6941058"/>
            <a:ext cx="5330952" cy="398678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30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F2125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1267817" y="1014574"/>
            <a:ext cx="762001" cy="824611"/>
          </a:xfrm>
          <a:custGeom>
            <a:rect b="b" l="l" r="r" t="t"/>
            <a:pathLst>
              <a:path extrusionOk="0" h="21424" w="21600">
                <a:moveTo>
                  <a:pt x="10803" y="0"/>
                </a:moveTo>
                <a:cubicBezTo>
                  <a:pt x="9929" y="0"/>
                  <a:pt x="9056" y="175"/>
                  <a:pt x="8393" y="527"/>
                </a:cubicBezTo>
                <a:lnTo>
                  <a:pt x="2416" y="3700"/>
                </a:lnTo>
                <a:cubicBezTo>
                  <a:pt x="1089" y="4404"/>
                  <a:pt x="0" y="6131"/>
                  <a:pt x="0" y="7535"/>
                </a:cubicBezTo>
                <a:lnTo>
                  <a:pt x="0" y="13893"/>
                </a:lnTo>
                <a:cubicBezTo>
                  <a:pt x="0" y="15298"/>
                  <a:pt x="1089" y="17019"/>
                  <a:pt x="2416" y="17723"/>
                </a:cubicBezTo>
                <a:lnTo>
                  <a:pt x="8393" y="20896"/>
                </a:lnTo>
                <a:cubicBezTo>
                  <a:pt x="9719" y="21600"/>
                  <a:pt x="11887" y="21600"/>
                  <a:pt x="13213" y="20896"/>
                </a:cubicBezTo>
                <a:lnTo>
                  <a:pt x="19190" y="17723"/>
                </a:lnTo>
                <a:cubicBezTo>
                  <a:pt x="20517" y="17019"/>
                  <a:pt x="21600" y="15298"/>
                  <a:pt x="21600" y="13893"/>
                </a:cubicBezTo>
                <a:lnTo>
                  <a:pt x="21600" y="7535"/>
                </a:lnTo>
                <a:cubicBezTo>
                  <a:pt x="21600" y="6131"/>
                  <a:pt x="20517" y="4404"/>
                  <a:pt x="19190" y="3700"/>
                </a:cubicBezTo>
                <a:lnTo>
                  <a:pt x="13213" y="527"/>
                </a:lnTo>
                <a:cubicBezTo>
                  <a:pt x="12550" y="175"/>
                  <a:pt x="11677" y="0"/>
                  <a:pt x="10803" y="0"/>
                </a:cubicBezTo>
                <a:close/>
                <a:moveTo>
                  <a:pt x="10803" y="2949"/>
                </a:moveTo>
                <a:cubicBezTo>
                  <a:pt x="11437" y="2949"/>
                  <a:pt x="12072" y="3075"/>
                  <a:pt x="12553" y="3330"/>
                </a:cubicBezTo>
                <a:lnTo>
                  <a:pt x="16884" y="5629"/>
                </a:lnTo>
                <a:cubicBezTo>
                  <a:pt x="17846" y="6139"/>
                  <a:pt x="18633" y="7392"/>
                  <a:pt x="18633" y="8410"/>
                </a:cubicBezTo>
                <a:lnTo>
                  <a:pt x="18633" y="13019"/>
                </a:lnTo>
                <a:cubicBezTo>
                  <a:pt x="18633" y="14037"/>
                  <a:pt x="17846" y="15290"/>
                  <a:pt x="16884" y="15800"/>
                </a:cubicBezTo>
                <a:lnTo>
                  <a:pt x="12553" y="18099"/>
                </a:lnTo>
                <a:cubicBezTo>
                  <a:pt x="11591" y="18609"/>
                  <a:pt x="10015" y="18609"/>
                  <a:pt x="9054" y="18099"/>
                </a:cubicBezTo>
                <a:lnTo>
                  <a:pt x="4723" y="15800"/>
                </a:lnTo>
                <a:cubicBezTo>
                  <a:pt x="3760" y="15290"/>
                  <a:pt x="2973" y="14037"/>
                  <a:pt x="2973" y="13019"/>
                </a:cubicBezTo>
                <a:lnTo>
                  <a:pt x="2973" y="8410"/>
                </a:lnTo>
                <a:cubicBezTo>
                  <a:pt x="2973" y="7392"/>
                  <a:pt x="3760" y="6139"/>
                  <a:pt x="4723" y="5629"/>
                </a:cubicBezTo>
                <a:lnTo>
                  <a:pt x="9054" y="3330"/>
                </a:lnTo>
                <a:cubicBezTo>
                  <a:pt x="9534" y="3075"/>
                  <a:pt x="10169" y="2949"/>
                  <a:pt x="10803" y="2949"/>
                </a:cubicBezTo>
                <a:close/>
              </a:path>
            </a:pathLst>
          </a:custGeom>
          <a:solidFill>
            <a:srgbClr val="F6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Google Shape;7;p1"/>
          <p:cNvSpPr txBox="1"/>
          <p:nvPr/>
        </p:nvSpPr>
        <p:spPr>
          <a:xfrm>
            <a:off x="2318681" y="1138339"/>
            <a:ext cx="1227900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</a:pPr>
            <a:r>
              <a:rPr b="1" i="0" lang="en-US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motion</a:t>
            </a:r>
            <a:endParaRPr/>
          </a:p>
        </p:txBody>
      </p:sp>
      <p:grpSp>
        <p:nvGrpSpPr>
          <p:cNvPr id="8" name="Google Shape;8;p1"/>
          <p:cNvGrpSpPr/>
          <p:nvPr/>
        </p:nvGrpSpPr>
        <p:grpSpPr>
          <a:xfrm>
            <a:off x="21066245" y="12447521"/>
            <a:ext cx="2044251" cy="254002"/>
            <a:chOff x="0" y="0"/>
            <a:chExt cx="2044249" cy="254001"/>
          </a:xfrm>
        </p:grpSpPr>
        <p:sp>
          <p:nvSpPr>
            <p:cNvPr id="9" name="Google Shape;9;p1"/>
            <p:cNvSpPr/>
            <p:nvPr/>
          </p:nvSpPr>
          <p:spPr>
            <a:xfrm>
              <a:off x="1814518" y="24589"/>
              <a:ext cx="229731" cy="204823"/>
            </a:xfrm>
            <a:custGeom>
              <a:rect b="b" l="l" r="r" t="t"/>
              <a:pathLst>
                <a:path extrusionOk="0" h="18498" w="20559">
                  <a:moveTo>
                    <a:pt x="20457" y="4466"/>
                  </a:moveTo>
                  <a:cubicBezTo>
                    <a:pt x="19314" y="11108"/>
                    <a:pt x="12857" y="16768"/>
                    <a:pt x="10971" y="18039"/>
                  </a:cubicBezTo>
                  <a:cubicBezTo>
                    <a:pt x="9029" y="19367"/>
                    <a:pt x="7257" y="17519"/>
                    <a:pt x="6629" y="16191"/>
                  </a:cubicBezTo>
                  <a:cubicBezTo>
                    <a:pt x="5886" y="14631"/>
                    <a:pt x="3714" y="6199"/>
                    <a:pt x="3143" y="5448"/>
                  </a:cubicBezTo>
                  <a:cubicBezTo>
                    <a:pt x="2571" y="4755"/>
                    <a:pt x="800" y="6199"/>
                    <a:pt x="800" y="6199"/>
                  </a:cubicBezTo>
                  <a:cubicBezTo>
                    <a:pt x="0" y="5044"/>
                    <a:pt x="0" y="5044"/>
                    <a:pt x="0" y="5044"/>
                  </a:cubicBezTo>
                  <a:cubicBezTo>
                    <a:pt x="0" y="5044"/>
                    <a:pt x="3486" y="712"/>
                    <a:pt x="6171" y="193"/>
                  </a:cubicBezTo>
                  <a:cubicBezTo>
                    <a:pt x="8971" y="-385"/>
                    <a:pt x="8971" y="4640"/>
                    <a:pt x="9657" y="7470"/>
                  </a:cubicBezTo>
                  <a:cubicBezTo>
                    <a:pt x="10286" y="10184"/>
                    <a:pt x="10743" y="11686"/>
                    <a:pt x="11314" y="11686"/>
                  </a:cubicBezTo>
                  <a:cubicBezTo>
                    <a:pt x="11886" y="11686"/>
                    <a:pt x="12971" y="10184"/>
                    <a:pt x="14171" y="7874"/>
                  </a:cubicBezTo>
                  <a:cubicBezTo>
                    <a:pt x="15371" y="5564"/>
                    <a:pt x="14114" y="3542"/>
                    <a:pt x="11771" y="4986"/>
                  </a:cubicBezTo>
                  <a:cubicBezTo>
                    <a:pt x="12743" y="-847"/>
                    <a:pt x="21600" y="-2233"/>
                    <a:pt x="20457" y="4466"/>
                  </a:cubicBezTo>
                  <a:close/>
                </a:path>
              </a:pathLst>
            </a:custGeom>
            <a:solidFill>
              <a:srgbClr val="F6F9FF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2363F"/>
                </a:buClr>
                <a:buSzPts val="3000"/>
                <a:buFont typeface="Calibri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1209196" y="0"/>
              <a:ext cx="196541" cy="254001"/>
            </a:xfrm>
            <a:custGeom>
              <a:rect b="b" l="l" r="r" t="t"/>
              <a:pathLst>
                <a:path extrusionOk="0" h="21190" w="20804">
                  <a:moveTo>
                    <a:pt x="8564" y="13990"/>
                  </a:moveTo>
                  <a:cubicBezTo>
                    <a:pt x="7828" y="16955"/>
                    <a:pt x="7026" y="19708"/>
                    <a:pt x="4484" y="21190"/>
                  </a:cubicBezTo>
                  <a:cubicBezTo>
                    <a:pt x="3682" y="16796"/>
                    <a:pt x="5621" y="13461"/>
                    <a:pt x="6491" y="9966"/>
                  </a:cubicBezTo>
                  <a:cubicBezTo>
                    <a:pt x="4952" y="7902"/>
                    <a:pt x="6691" y="3825"/>
                    <a:pt x="9901" y="4831"/>
                  </a:cubicBezTo>
                  <a:cubicBezTo>
                    <a:pt x="13913" y="6049"/>
                    <a:pt x="6491" y="12402"/>
                    <a:pt x="11439" y="13196"/>
                  </a:cubicBezTo>
                  <a:cubicBezTo>
                    <a:pt x="16655" y="14043"/>
                    <a:pt x="18795" y="6049"/>
                    <a:pt x="15585" y="3455"/>
                  </a:cubicBezTo>
                  <a:cubicBezTo>
                    <a:pt x="10904" y="-304"/>
                    <a:pt x="2010" y="3402"/>
                    <a:pt x="3080" y="8749"/>
                  </a:cubicBezTo>
                  <a:cubicBezTo>
                    <a:pt x="3348" y="10072"/>
                    <a:pt x="5086" y="10443"/>
                    <a:pt x="3749" y="12243"/>
                  </a:cubicBezTo>
                  <a:cubicBezTo>
                    <a:pt x="806" y="11714"/>
                    <a:pt x="-63" y="9861"/>
                    <a:pt x="4" y="7372"/>
                  </a:cubicBezTo>
                  <a:cubicBezTo>
                    <a:pt x="204" y="3296"/>
                    <a:pt x="4618" y="490"/>
                    <a:pt x="9099" y="66"/>
                  </a:cubicBezTo>
                  <a:cubicBezTo>
                    <a:pt x="14716" y="-410"/>
                    <a:pt x="19999" y="1708"/>
                    <a:pt x="20668" y="5890"/>
                  </a:cubicBezTo>
                  <a:cubicBezTo>
                    <a:pt x="21537" y="10602"/>
                    <a:pt x="18193" y="15737"/>
                    <a:pt x="12175" y="15366"/>
                  </a:cubicBezTo>
                  <a:cubicBezTo>
                    <a:pt x="10503" y="15261"/>
                    <a:pt x="9834" y="14625"/>
                    <a:pt x="8564" y="13990"/>
                  </a:cubicBezTo>
                  <a:close/>
                </a:path>
              </a:pathLst>
            </a:custGeom>
            <a:solidFill>
              <a:srgbClr val="F6F9FF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2363F"/>
                </a:buClr>
                <a:buSzPts val="3000"/>
                <a:buFont typeface="Calibri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0" y="12900"/>
              <a:ext cx="127265" cy="228201"/>
            </a:xfrm>
            <a:custGeom>
              <a:rect b="b" l="l" r="r" t="t"/>
              <a:pathLst>
                <a:path extrusionOk="0" h="21600" w="21600">
                  <a:moveTo>
                    <a:pt x="21600" y="3720"/>
                  </a:moveTo>
                  <a:cubicBezTo>
                    <a:pt x="15444" y="3720"/>
                    <a:pt x="15444" y="3720"/>
                    <a:pt x="15444" y="3720"/>
                  </a:cubicBezTo>
                  <a:cubicBezTo>
                    <a:pt x="14688" y="3720"/>
                    <a:pt x="13824" y="4260"/>
                    <a:pt x="13824" y="4980"/>
                  </a:cubicBezTo>
                  <a:cubicBezTo>
                    <a:pt x="13824" y="7500"/>
                    <a:pt x="13824" y="7500"/>
                    <a:pt x="13824" y="7500"/>
                  </a:cubicBezTo>
                  <a:cubicBezTo>
                    <a:pt x="21600" y="7500"/>
                    <a:pt x="21600" y="7500"/>
                    <a:pt x="21600" y="7500"/>
                  </a:cubicBezTo>
                  <a:cubicBezTo>
                    <a:pt x="21600" y="10980"/>
                    <a:pt x="21600" y="10980"/>
                    <a:pt x="21600" y="10980"/>
                  </a:cubicBezTo>
                  <a:cubicBezTo>
                    <a:pt x="13824" y="10980"/>
                    <a:pt x="13824" y="10980"/>
                    <a:pt x="13824" y="10980"/>
                  </a:cubicBezTo>
                  <a:cubicBezTo>
                    <a:pt x="13824" y="21600"/>
                    <a:pt x="13824" y="21600"/>
                    <a:pt x="13824" y="21600"/>
                  </a:cubicBezTo>
                  <a:cubicBezTo>
                    <a:pt x="6588" y="21600"/>
                    <a:pt x="6588" y="21600"/>
                    <a:pt x="6588" y="21600"/>
                  </a:cubicBezTo>
                  <a:cubicBezTo>
                    <a:pt x="6588" y="10980"/>
                    <a:pt x="6588" y="10980"/>
                    <a:pt x="6588" y="10980"/>
                  </a:cubicBezTo>
                  <a:cubicBezTo>
                    <a:pt x="0" y="10980"/>
                    <a:pt x="0" y="10980"/>
                    <a:pt x="0" y="10980"/>
                  </a:cubicBezTo>
                  <a:cubicBezTo>
                    <a:pt x="0" y="7500"/>
                    <a:pt x="0" y="7500"/>
                    <a:pt x="0" y="7500"/>
                  </a:cubicBezTo>
                  <a:cubicBezTo>
                    <a:pt x="6588" y="7500"/>
                    <a:pt x="6588" y="7500"/>
                    <a:pt x="6588" y="7500"/>
                  </a:cubicBezTo>
                  <a:cubicBezTo>
                    <a:pt x="6588" y="5400"/>
                    <a:pt x="6588" y="5400"/>
                    <a:pt x="6588" y="5400"/>
                  </a:cubicBezTo>
                  <a:cubicBezTo>
                    <a:pt x="6588" y="2400"/>
                    <a:pt x="10260" y="0"/>
                    <a:pt x="15444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3720"/>
                  </a:lnTo>
                  <a:close/>
                </a:path>
              </a:pathLst>
            </a:custGeom>
            <a:solidFill>
              <a:srgbClr val="F6F9FF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2363F"/>
                </a:buClr>
                <a:buSzPts val="3000"/>
                <a:buFont typeface="Calibri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569254" y="32647"/>
              <a:ext cx="232589" cy="188706"/>
            </a:xfrm>
            <a:custGeom>
              <a:rect b="b" l="l" r="r" t="t"/>
              <a:pathLst>
                <a:path extrusionOk="0" h="21600" w="21600">
                  <a:moveTo>
                    <a:pt x="21600" y="2601"/>
                  </a:moveTo>
                  <a:cubicBezTo>
                    <a:pt x="20778" y="3034"/>
                    <a:pt x="19957" y="3323"/>
                    <a:pt x="19017" y="3468"/>
                  </a:cubicBezTo>
                  <a:cubicBezTo>
                    <a:pt x="19957" y="2745"/>
                    <a:pt x="20661" y="1734"/>
                    <a:pt x="21013" y="433"/>
                  </a:cubicBezTo>
                  <a:cubicBezTo>
                    <a:pt x="20133" y="1084"/>
                    <a:pt x="19193" y="1517"/>
                    <a:pt x="18196" y="1734"/>
                  </a:cubicBezTo>
                  <a:cubicBezTo>
                    <a:pt x="17374" y="722"/>
                    <a:pt x="16200" y="0"/>
                    <a:pt x="14967" y="0"/>
                  </a:cubicBezTo>
                  <a:cubicBezTo>
                    <a:pt x="12502" y="0"/>
                    <a:pt x="10507" y="2456"/>
                    <a:pt x="10507" y="5490"/>
                  </a:cubicBezTo>
                  <a:cubicBezTo>
                    <a:pt x="10507" y="5924"/>
                    <a:pt x="10565" y="6357"/>
                    <a:pt x="10624" y="6718"/>
                  </a:cubicBezTo>
                  <a:cubicBezTo>
                    <a:pt x="6926" y="6502"/>
                    <a:pt x="3698" y="4334"/>
                    <a:pt x="1467" y="1011"/>
                  </a:cubicBezTo>
                  <a:cubicBezTo>
                    <a:pt x="1115" y="1806"/>
                    <a:pt x="880" y="2745"/>
                    <a:pt x="880" y="3757"/>
                  </a:cubicBezTo>
                  <a:cubicBezTo>
                    <a:pt x="880" y="5635"/>
                    <a:pt x="1643" y="7296"/>
                    <a:pt x="2876" y="8308"/>
                  </a:cubicBezTo>
                  <a:cubicBezTo>
                    <a:pt x="2113" y="8308"/>
                    <a:pt x="1467" y="8019"/>
                    <a:pt x="880" y="7658"/>
                  </a:cubicBezTo>
                  <a:cubicBezTo>
                    <a:pt x="822" y="7658"/>
                    <a:pt x="822" y="7658"/>
                    <a:pt x="822" y="7658"/>
                  </a:cubicBezTo>
                  <a:cubicBezTo>
                    <a:pt x="822" y="10330"/>
                    <a:pt x="2407" y="12570"/>
                    <a:pt x="4402" y="13076"/>
                  </a:cubicBezTo>
                  <a:cubicBezTo>
                    <a:pt x="4050" y="13148"/>
                    <a:pt x="3639" y="13220"/>
                    <a:pt x="3228" y="13220"/>
                  </a:cubicBezTo>
                  <a:cubicBezTo>
                    <a:pt x="2935" y="13220"/>
                    <a:pt x="2700" y="13220"/>
                    <a:pt x="2407" y="13148"/>
                  </a:cubicBezTo>
                  <a:cubicBezTo>
                    <a:pt x="2993" y="15315"/>
                    <a:pt x="4578" y="16904"/>
                    <a:pt x="6515" y="16904"/>
                  </a:cubicBezTo>
                  <a:cubicBezTo>
                    <a:pt x="5048" y="18349"/>
                    <a:pt x="3111" y="19288"/>
                    <a:pt x="1057" y="19288"/>
                  </a:cubicBezTo>
                  <a:cubicBezTo>
                    <a:pt x="704" y="19288"/>
                    <a:pt x="352" y="19216"/>
                    <a:pt x="0" y="19144"/>
                  </a:cubicBezTo>
                  <a:cubicBezTo>
                    <a:pt x="1937" y="20733"/>
                    <a:pt x="4285" y="21600"/>
                    <a:pt x="6750" y="21600"/>
                  </a:cubicBezTo>
                  <a:cubicBezTo>
                    <a:pt x="14909" y="21600"/>
                    <a:pt x="19370" y="13292"/>
                    <a:pt x="19370" y="6140"/>
                  </a:cubicBezTo>
                  <a:cubicBezTo>
                    <a:pt x="19370" y="5852"/>
                    <a:pt x="19370" y="5635"/>
                    <a:pt x="19370" y="5418"/>
                  </a:cubicBezTo>
                  <a:cubicBezTo>
                    <a:pt x="20250" y="4623"/>
                    <a:pt x="21013" y="3684"/>
                    <a:pt x="21600" y="2601"/>
                  </a:cubicBezTo>
                  <a:close/>
                </a:path>
              </a:pathLst>
            </a:custGeom>
            <a:solidFill>
              <a:srgbClr val="F6F9FF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2363F"/>
                </a:buClr>
                <a:buSzPts val="3000"/>
                <a:buFont typeface="Calibri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3" name="Google Shape;13;p1"/>
          <p:cNvSpPr/>
          <p:nvPr/>
        </p:nvSpPr>
        <p:spPr>
          <a:xfrm>
            <a:off x="1267817" y="12447521"/>
            <a:ext cx="127001" cy="254001"/>
          </a:xfrm>
          <a:custGeom>
            <a:rect b="b" l="l" r="r" t="t"/>
            <a:pathLst>
              <a:path extrusionOk="0" h="21600" w="2160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F6F9FF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ill Sans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Google Shape;14;p1"/>
          <p:cNvSpPr/>
          <p:nvPr/>
        </p:nvSpPr>
        <p:spPr>
          <a:xfrm>
            <a:off x="1966317" y="12447521"/>
            <a:ext cx="127001" cy="254001"/>
          </a:xfrm>
          <a:custGeom>
            <a:rect b="b" l="l" r="r" t="t"/>
            <a:pathLst>
              <a:path extrusionOk="0" h="21600" w="2160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F6F9FF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ill Sans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Google Shape;15;p1"/>
          <p:cNvSpPr txBox="1"/>
          <p:nvPr>
            <p:ph idx="12" type="sldNum"/>
          </p:nvPr>
        </p:nvSpPr>
        <p:spPr>
          <a:xfrm>
            <a:off x="21868089" y="1166481"/>
            <a:ext cx="1242405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  <a:defRPr b="1" i="0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" name="Google Shape;16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1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"/>
          <p:cNvSpPr/>
          <p:nvPr/>
        </p:nvSpPr>
        <p:spPr>
          <a:xfrm>
            <a:off x="15650" y="4"/>
            <a:ext cx="24384000" cy="13716000"/>
          </a:xfrm>
          <a:prstGeom prst="rect">
            <a:avLst/>
          </a:prstGeom>
          <a:solidFill>
            <a:srgbClr val="1F2125">
              <a:alpha val="8980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30.jpg"/><Relationship Id="rId5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jpg"/><Relationship Id="rId4" Type="http://schemas.openxmlformats.org/officeDocument/2006/relationships/image" Target="../media/image17.png"/><Relationship Id="rId5" Type="http://schemas.openxmlformats.org/officeDocument/2006/relationships/hyperlink" Target="mailto:booking@prismatechno.com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5" Type="http://schemas.openxmlformats.org/officeDocument/2006/relationships/image" Target="../media/image3.png"/><Relationship Id="rId6" Type="http://schemas.openxmlformats.org/officeDocument/2006/relationships/image" Target="../media/image23.png"/><Relationship Id="rId7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prismatechno.com/pinealconnection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://prismatechno.com/brainstorm" TargetMode="External"/><Relationship Id="rId5" Type="http://schemas.openxmlformats.org/officeDocument/2006/relationships/hyperlink" Target="http://prismatechno.com/paradise" TargetMode="External"/><Relationship Id="rId6" Type="http://schemas.openxmlformats.org/officeDocument/2006/relationships/image" Target="../media/image7.png"/><Relationship Id="rId7" Type="http://schemas.openxmlformats.org/officeDocument/2006/relationships/hyperlink" Target="http://prismatechno.com/evolution" TargetMode="External"/><Relationship Id="rId8" Type="http://schemas.openxmlformats.org/officeDocument/2006/relationships/image" Target="../media/image9.png"/><Relationship Id="rId11" Type="http://schemas.openxmlformats.org/officeDocument/2006/relationships/hyperlink" Target="http://prismatechno.com/metaphor" TargetMode="External"/><Relationship Id="rId10" Type="http://schemas.openxmlformats.org/officeDocument/2006/relationships/image" Target="../media/image8.png"/><Relationship Id="rId13" Type="http://schemas.openxmlformats.org/officeDocument/2006/relationships/hyperlink" Target="http://prismatechno.com/movingthemoon" TargetMode="External"/><Relationship Id="rId12" Type="http://schemas.openxmlformats.org/officeDocument/2006/relationships/image" Target="../media/image6.png"/><Relationship Id="rId1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1.jp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0.jpg"/><Relationship Id="rId4" Type="http://schemas.openxmlformats.org/officeDocument/2006/relationships/image" Target="../media/image37.jpg"/><Relationship Id="rId5" Type="http://schemas.openxmlformats.org/officeDocument/2006/relationships/image" Target="../media/image11.jpg"/><Relationship Id="rId6" Type="http://schemas.openxmlformats.org/officeDocument/2006/relationships/image" Target="../media/image14.png"/><Relationship Id="rId7" Type="http://schemas.openxmlformats.org/officeDocument/2006/relationships/image" Target="../media/image20.png"/><Relationship Id="rId8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Relationship Id="rId4" Type="http://schemas.openxmlformats.org/officeDocument/2006/relationships/image" Target="../media/image10.jpg"/><Relationship Id="rId5" Type="http://schemas.openxmlformats.org/officeDocument/2006/relationships/image" Target="../media/image24.jpg"/><Relationship Id="rId6" Type="http://schemas.openxmlformats.org/officeDocument/2006/relationships/image" Target="../media/image16.jpg"/><Relationship Id="rId7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jpg"/><Relationship Id="rId4" Type="http://schemas.openxmlformats.org/officeDocument/2006/relationships/image" Target="../media/image38.jpg"/><Relationship Id="rId5" Type="http://schemas.openxmlformats.org/officeDocument/2006/relationships/image" Target="../media/image29.png"/><Relationship Id="rId6" Type="http://schemas.openxmlformats.org/officeDocument/2006/relationships/image" Target="../media/image36.jpg"/><Relationship Id="rId7" Type="http://schemas.openxmlformats.org/officeDocument/2006/relationships/image" Target="../media/image3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jpg"/><Relationship Id="rId4" Type="http://schemas.openxmlformats.org/officeDocument/2006/relationships/image" Target="../media/image39.png"/><Relationship Id="rId5" Type="http://schemas.openxmlformats.org/officeDocument/2006/relationships/image" Target="../media/image25.png"/><Relationship Id="rId6" Type="http://schemas.openxmlformats.org/officeDocument/2006/relationships/image" Target="../media/image31.png"/><Relationship Id="rId7" Type="http://schemas.openxmlformats.org/officeDocument/2006/relationships/image" Target="../media/image28.jpg"/><Relationship Id="rId8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1874" l="0" r="0" t="21875"/>
          <a:stretch/>
        </p:blipFill>
        <p:spPr>
          <a:xfrm>
            <a:off x="0" y="0"/>
            <a:ext cx="24384001" cy="13716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199" name="Google Shape;19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5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F2125">
              <a:alpha val="89803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1" name="Google Shape;201;p35"/>
          <p:cNvSpPr/>
          <p:nvPr/>
        </p:nvSpPr>
        <p:spPr>
          <a:xfrm>
            <a:off x="12096750" y="12574521"/>
            <a:ext cx="190500" cy="95251"/>
          </a:xfrm>
          <a:custGeom>
            <a:rect b="b" l="l" r="r" t="t"/>
            <a:pathLst>
              <a:path extrusionOk="0" h="21600" w="21600">
                <a:moveTo>
                  <a:pt x="21060" y="0"/>
                </a:moveTo>
                <a:cubicBezTo>
                  <a:pt x="20911" y="0"/>
                  <a:pt x="20776" y="121"/>
                  <a:pt x="20678" y="316"/>
                </a:cubicBezTo>
                <a:lnTo>
                  <a:pt x="10800" y="19033"/>
                </a:lnTo>
                <a:lnTo>
                  <a:pt x="922" y="316"/>
                </a:lnTo>
                <a:cubicBezTo>
                  <a:pt x="824" y="121"/>
                  <a:pt x="689" y="0"/>
                  <a:pt x="540" y="0"/>
                </a:cubicBezTo>
                <a:cubicBezTo>
                  <a:pt x="242" y="0"/>
                  <a:pt x="0" y="483"/>
                  <a:pt x="0" y="1080"/>
                </a:cubicBezTo>
                <a:cubicBezTo>
                  <a:pt x="0" y="1378"/>
                  <a:pt x="60" y="1648"/>
                  <a:pt x="158" y="1844"/>
                </a:cubicBezTo>
                <a:lnTo>
                  <a:pt x="10418" y="21284"/>
                </a:lnTo>
                <a:cubicBezTo>
                  <a:pt x="10516" y="21480"/>
                  <a:pt x="10651" y="21600"/>
                  <a:pt x="10800" y="21600"/>
                </a:cubicBezTo>
                <a:cubicBezTo>
                  <a:pt x="10949" y="21600"/>
                  <a:pt x="11084" y="21480"/>
                  <a:pt x="11182" y="21284"/>
                </a:cubicBezTo>
                <a:lnTo>
                  <a:pt x="21442" y="1844"/>
                </a:lnTo>
                <a:cubicBezTo>
                  <a:pt x="21540" y="1648"/>
                  <a:pt x="21600" y="1378"/>
                  <a:pt x="21600" y="1080"/>
                </a:cubicBezTo>
                <a:cubicBezTo>
                  <a:pt x="21600" y="483"/>
                  <a:pt x="21358" y="0"/>
                  <a:pt x="21060" y="0"/>
                </a:cubicBezTo>
              </a:path>
            </a:pathLst>
          </a:custGeom>
          <a:solidFill>
            <a:srgbClr val="F6F9FF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ill Sans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2" name="Google Shape;20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77238" y="4415713"/>
            <a:ext cx="4229524" cy="488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4"/>
          <p:cNvSpPr txBox="1"/>
          <p:nvPr>
            <p:ph idx="12" type="sldNum"/>
          </p:nvPr>
        </p:nvSpPr>
        <p:spPr>
          <a:xfrm>
            <a:off x="22713619" y="1166481"/>
            <a:ext cx="396876" cy="520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</a:pPr>
            <a:fld id="{00000000-1234-1234-1234-123412341234}" type="slidenum">
              <a:rPr b="1" i="0" lang="en-US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i="0" sz="2500" u="none" cap="none" strike="noStrike">
              <a:solidFill>
                <a:srgbClr val="F6F9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7" name="Google Shape;337;p44"/>
          <p:cNvSpPr txBox="1"/>
          <p:nvPr/>
        </p:nvSpPr>
        <p:spPr>
          <a:xfrm>
            <a:off x="1213175" y="993625"/>
            <a:ext cx="51435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en-US" sz="5000">
                <a:solidFill>
                  <a:srgbClr val="F6F9FF"/>
                </a:solidFill>
                <a:latin typeface="Avenir"/>
                <a:ea typeface="Avenir"/>
                <a:cs typeface="Avenir"/>
                <a:sym typeface="Avenir"/>
              </a:rPr>
              <a:t>REDES SOCIAIS</a:t>
            </a:r>
            <a:endParaRPr b="1" sz="5000">
              <a:solidFill>
                <a:srgbClr val="F6F9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38" name="Google Shape;338;p44"/>
          <p:cNvCxnSpPr/>
          <p:nvPr/>
        </p:nvCxnSpPr>
        <p:spPr>
          <a:xfrm>
            <a:off x="1213167" y="2378625"/>
            <a:ext cx="694200" cy="0"/>
          </a:xfrm>
          <a:prstGeom prst="straightConnector1">
            <a:avLst/>
          </a:prstGeom>
          <a:noFill/>
          <a:ln cap="flat" cmpd="sng" w="25400">
            <a:solidFill>
              <a:srgbClr val="F6F9FF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339" name="Google Shape;339;p44"/>
          <p:cNvGrpSpPr/>
          <p:nvPr/>
        </p:nvGrpSpPr>
        <p:grpSpPr>
          <a:xfrm>
            <a:off x="1131100" y="3673411"/>
            <a:ext cx="22121800" cy="6369178"/>
            <a:chOff x="833355" y="3673411"/>
            <a:chExt cx="22121800" cy="6369178"/>
          </a:xfrm>
        </p:grpSpPr>
        <p:sp>
          <p:nvSpPr>
            <p:cNvPr id="340" name="Google Shape;340;p44"/>
            <p:cNvSpPr/>
            <p:nvPr/>
          </p:nvSpPr>
          <p:spPr>
            <a:xfrm rot="10800000">
              <a:off x="8580463" y="3673411"/>
              <a:ext cx="2946185" cy="2901850"/>
            </a:xfrm>
            <a:custGeom>
              <a:rect b="b" l="l" r="r" t="t"/>
              <a:pathLst>
                <a:path extrusionOk="0" h="20847" w="20954">
                  <a:moveTo>
                    <a:pt x="0" y="20731"/>
                  </a:moveTo>
                  <a:cubicBezTo>
                    <a:pt x="191" y="20770"/>
                    <a:pt x="343" y="20770"/>
                    <a:pt x="534" y="20770"/>
                  </a:cubicBezTo>
                  <a:cubicBezTo>
                    <a:pt x="8396" y="20808"/>
                    <a:pt x="8396" y="20808"/>
                    <a:pt x="8396" y="20808"/>
                  </a:cubicBezTo>
                  <a:cubicBezTo>
                    <a:pt x="18318" y="20847"/>
                    <a:pt x="18318" y="20847"/>
                    <a:pt x="18318" y="20847"/>
                  </a:cubicBezTo>
                  <a:cubicBezTo>
                    <a:pt x="20341" y="20847"/>
                    <a:pt x="21600" y="18648"/>
                    <a:pt x="20608" y="16874"/>
                  </a:cubicBezTo>
                  <a:cubicBezTo>
                    <a:pt x="15608" y="8196"/>
                    <a:pt x="15608" y="8196"/>
                    <a:pt x="15608" y="8196"/>
                  </a:cubicBezTo>
                  <a:cubicBezTo>
                    <a:pt x="11678" y="1330"/>
                    <a:pt x="11678" y="1330"/>
                    <a:pt x="11678" y="1330"/>
                  </a:cubicBezTo>
                  <a:cubicBezTo>
                    <a:pt x="10457" y="-753"/>
                    <a:pt x="7365" y="-290"/>
                    <a:pt x="6831" y="2024"/>
                  </a:cubicBezTo>
                  <a:cubicBezTo>
                    <a:pt x="5076" y="9584"/>
                    <a:pt x="5076" y="9584"/>
                    <a:pt x="5076" y="9584"/>
                  </a:cubicBezTo>
                  <a:cubicBezTo>
                    <a:pt x="5037" y="9661"/>
                    <a:pt x="5037" y="9738"/>
                    <a:pt x="4999" y="9816"/>
                  </a:cubicBezTo>
                  <a:cubicBezTo>
                    <a:pt x="2786" y="18726"/>
                    <a:pt x="2786" y="18726"/>
                    <a:pt x="2786" y="18726"/>
                  </a:cubicBezTo>
                  <a:cubicBezTo>
                    <a:pt x="2442" y="20076"/>
                    <a:pt x="1221" y="20847"/>
                    <a:pt x="0" y="2073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Calibri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1" name="Google Shape;341;p44"/>
            <p:cNvSpPr/>
            <p:nvPr/>
          </p:nvSpPr>
          <p:spPr>
            <a:xfrm rot="10800000">
              <a:off x="10823285" y="3687897"/>
              <a:ext cx="996448" cy="1520293"/>
            </a:xfrm>
            <a:custGeom>
              <a:rect b="b" l="l" r="r" t="t"/>
              <a:pathLst>
                <a:path extrusionOk="0" h="21396" w="19479">
                  <a:moveTo>
                    <a:pt x="13397" y="17446"/>
                  </a:moveTo>
                  <a:cubicBezTo>
                    <a:pt x="19479" y="0"/>
                    <a:pt x="19479" y="0"/>
                    <a:pt x="19479" y="0"/>
                  </a:cubicBezTo>
                  <a:cubicBezTo>
                    <a:pt x="19060" y="755"/>
                    <a:pt x="18430" y="1510"/>
                    <a:pt x="17592" y="2115"/>
                  </a:cubicBezTo>
                  <a:cubicBezTo>
                    <a:pt x="2283" y="12537"/>
                    <a:pt x="2283" y="12537"/>
                    <a:pt x="2283" y="12537"/>
                  </a:cubicBezTo>
                  <a:cubicBezTo>
                    <a:pt x="-2121" y="15483"/>
                    <a:pt x="291" y="20543"/>
                    <a:pt x="5743" y="21373"/>
                  </a:cubicBezTo>
                  <a:cubicBezTo>
                    <a:pt x="9098" y="21600"/>
                    <a:pt x="12454" y="20090"/>
                    <a:pt x="13397" y="17446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Calibri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2" name="Google Shape;342;p44"/>
            <p:cNvSpPr/>
            <p:nvPr/>
          </p:nvSpPr>
          <p:spPr>
            <a:xfrm rot="10800000">
              <a:off x="12564024" y="3688570"/>
              <a:ext cx="3239520" cy="2780892"/>
            </a:xfrm>
            <a:custGeom>
              <a:rect b="b" l="l" r="r" t="t"/>
              <a:pathLst>
                <a:path extrusionOk="0" h="21600" w="20247">
                  <a:moveTo>
                    <a:pt x="8454" y="0"/>
                  </a:moveTo>
                  <a:cubicBezTo>
                    <a:pt x="8354" y="167"/>
                    <a:pt x="8253" y="334"/>
                    <a:pt x="8152" y="500"/>
                  </a:cubicBezTo>
                  <a:cubicBezTo>
                    <a:pt x="4698" y="7923"/>
                    <a:pt x="4698" y="7923"/>
                    <a:pt x="4698" y="7923"/>
                  </a:cubicBezTo>
                  <a:cubicBezTo>
                    <a:pt x="304" y="17305"/>
                    <a:pt x="304" y="17305"/>
                    <a:pt x="304" y="17305"/>
                  </a:cubicBezTo>
                  <a:cubicBezTo>
                    <a:pt x="-568" y="19223"/>
                    <a:pt x="539" y="21600"/>
                    <a:pt x="2316" y="21600"/>
                  </a:cubicBezTo>
                  <a:cubicBezTo>
                    <a:pt x="11037" y="21558"/>
                    <a:pt x="11037" y="21558"/>
                    <a:pt x="11037" y="21558"/>
                  </a:cubicBezTo>
                  <a:cubicBezTo>
                    <a:pt x="17946" y="21517"/>
                    <a:pt x="17946" y="21517"/>
                    <a:pt x="17946" y="21517"/>
                  </a:cubicBezTo>
                  <a:cubicBezTo>
                    <a:pt x="20026" y="21517"/>
                    <a:pt x="21032" y="18347"/>
                    <a:pt x="19523" y="16554"/>
                  </a:cubicBezTo>
                  <a:cubicBezTo>
                    <a:pt x="14626" y="10842"/>
                    <a:pt x="14626" y="10842"/>
                    <a:pt x="14626" y="10842"/>
                  </a:cubicBezTo>
                  <a:cubicBezTo>
                    <a:pt x="14559" y="10758"/>
                    <a:pt x="14525" y="10717"/>
                    <a:pt x="14458" y="10633"/>
                  </a:cubicBezTo>
                  <a:cubicBezTo>
                    <a:pt x="8723" y="3711"/>
                    <a:pt x="8723" y="3711"/>
                    <a:pt x="8723" y="3711"/>
                  </a:cubicBezTo>
                  <a:cubicBezTo>
                    <a:pt x="7851" y="2669"/>
                    <a:pt x="7817" y="1084"/>
                    <a:pt x="8454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Calibri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3" name="Google Shape;343;p44"/>
            <p:cNvSpPr/>
            <p:nvPr/>
          </p:nvSpPr>
          <p:spPr>
            <a:xfrm rot="10800000">
              <a:off x="13491265" y="5101798"/>
              <a:ext cx="1029640" cy="1490701"/>
            </a:xfrm>
            <a:custGeom>
              <a:rect b="b" l="l" r="r" t="t"/>
              <a:pathLst>
                <a:path extrusionOk="0" h="20346" w="20950">
                  <a:moveTo>
                    <a:pt x="2295" y="8191"/>
                  </a:moveTo>
                  <a:cubicBezTo>
                    <a:pt x="20950" y="20346"/>
                    <a:pt x="20950" y="20346"/>
                    <a:pt x="20950" y="20346"/>
                  </a:cubicBezTo>
                  <a:cubicBezTo>
                    <a:pt x="20186" y="19760"/>
                    <a:pt x="19641" y="19028"/>
                    <a:pt x="19314" y="18223"/>
                  </a:cubicBezTo>
                  <a:cubicBezTo>
                    <a:pt x="14295" y="3871"/>
                    <a:pt x="14295" y="3871"/>
                    <a:pt x="14295" y="3871"/>
                  </a:cubicBezTo>
                  <a:cubicBezTo>
                    <a:pt x="12877" y="-229"/>
                    <a:pt x="5241" y="-1254"/>
                    <a:pt x="1423" y="1675"/>
                  </a:cubicBezTo>
                  <a:cubicBezTo>
                    <a:pt x="-650" y="3579"/>
                    <a:pt x="-541" y="6361"/>
                    <a:pt x="2295" y="819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Calibri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4" name="Google Shape;344;p44"/>
            <p:cNvSpPr/>
            <p:nvPr/>
          </p:nvSpPr>
          <p:spPr>
            <a:xfrm rot="10800000">
              <a:off x="10582339" y="7131240"/>
              <a:ext cx="3209659" cy="2911349"/>
            </a:xfrm>
            <a:custGeom>
              <a:rect b="b" l="l" r="r" t="t"/>
              <a:pathLst>
                <a:path extrusionOk="0" h="20588" w="20846">
                  <a:moveTo>
                    <a:pt x="20846" y="17168"/>
                  </a:moveTo>
                  <a:cubicBezTo>
                    <a:pt x="20776" y="16978"/>
                    <a:pt x="20707" y="16826"/>
                    <a:pt x="20637" y="16675"/>
                  </a:cubicBezTo>
                  <a:cubicBezTo>
                    <a:pt x="17049" y="9879"/>
                    <a:pt x="17049" y="9879"/>
                    <a:pt x="17049" y="9879"/>
                  </a:cubicBezTo>
                  <a:cubicBezTo>
                    <a:pt x="12554" y="1338"/>
                    <a:pt x="12554" y="1338"/>
                    <a:pt x="12554" y="1338"/>
                  </a:cubicBezTo>
                  <a:cubicBezTo>
                    <a:pt x="11649" y="-446"/>
                    <a:pt x="9349" y="-446"/>
                    <a:pt x="8409" y="1338"/>
                  </a:cubicBezTo>
                  <a:cubicBezTo>
                    <a:pt x="3914" y="9879"/>
                    <a:pt x="3914" y="9879"/>
                    <a:pt x="3914" y="9879"/>
                  </a:cubicBezTo>
                  <a:cubicBezTo>
                    <a:pt x="326" y="16675"/>
                    <a:pt x="326" y="16675"/>
                    <a:pt x="326" y="16675"/>
                  </a:cubicBezTo>
                  <a:cubicBezTo>
                    <a:pt x="-754" y="18724"/>
                    <a:pt x="1023" y="21154"/>
                    <a:pt x="3113" y="20471"/>
                  </a:cubicBezTo>
                  <a:cubicBezTo>
                    <a:pt x="9802" y="18269"/>
                    <a:pt x="9802" y="18269"/>
                    <a:pt x="9802" y="18269"/>
                  </a:cubicBezTo>
                  <a:cubicBezTo>
                    <a:pt x="9872" y="18269"/>
                    <a:pt x="9941" y="18231"/>
                    <a:pt x="10011" y="18231"/>
                  </a:cubicBezTo>
                  <a:cubicBezTo>
                    <a:pt x="18024" y="15726"/>
                    <a:pt x="18024" y="15726"/>
                    <a:pt x="18024" y="15726"/>
                  </a:cubicBezTo>
                  <a:cubicBezTo>
                    <a:pt x="19209" y="15384"/>
                    <a:pt x="20358" y="16067"/>
                    <a:pt x="20846" y="17168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Calibri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5" name="Google Shape;345;p44"/>
            <p:cNvSpPr/>
            <p:nvPr/>
          </p:nvSpPr>
          <p:spPr>
            <a:xfrm rot="10800000">
              <a:off x="10563451" y="7138252"/>
              <a:ext cx="1688265" cy="702068"/>
            </a:xfrm>
            <a:custGeom>
              <a:rect b="b" l="l" r="r" t="t"/>
              <a:pathLst>
                <a:path extrusionOk="0" h="18677" w="20713">
                  <a:moveTo>
                    <a:pt x="15146" y="333"/>
                  </a:moveTo>
                  <a:cubicBezTo>
                    <a:pt x="0" y="9774"/>
                    <a:pt x="0" y="9774"/>
                    <a:pt x="0" y="9774"/>
                  </a:cubicBezTo>
                  <a:cubicBezTo>
                    <a:pt x="724" y="9488"/>
                    <a:pt x="1515" y="9488"/>
                    <a:pt x="2173" y="9918"/>
                  </a:cubicBezTo>
                  <a:cubicBezTo>
                    <a:pt x="14883" y="18214"/>
                    <a:pt x="14883" y="18214"/>
                    <a:pt x="14883" y="18214"/>
                  </a:cubicBezTo>
                  <a:cubicBezTo>
                    <a:pt x="18505" y="20646"/>
                    <a:pt x="21600" y="13065"/>
                    <a:pt x="20480" y="5769"/>
                  </a:cubicBezTo>
                  <a:cubicBezTo>
                    <a:pt x="19559" y="1621"/>
                    <a:pt x="17385" y="-954"/>
                    <a:pt x="15146" y="333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Calibri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6" name="Google Shape;346;p44"/>
            <p:cNvSpPr txBox="1"/>
            <p:nvPr/>
          </p:nvSpPr>
          <p:spPr>
            <a:xfrm>
              <a:off x="17172655" y="4833624"/>
              <a:ext cx="5782500" cy="58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8CBD1"/>
                </a:buClr>
                <a:buSzPts val="1800"/>
                <a:buFont typeface="Poppins Light"/>
                <a:buNone/>
              </a:pPr>
              <a:r>
                <a:rPr lang="en-US" sz="3000">
                  <a:solidFill>
                    <a:srgbClr val="C8CBD1"/>
                  </a:solidFill>
                  <a:latin typeface="Avenir"/>
                  <a:ea typeface="Avenir"/>
                  <a:cs typeface="Avenir"/>
                  <a:sym typeface="Avenir"/>
                </a:rPr>
                <a:t>21 mil seguidores</a:t>
              </a:r>
              <a:br>
                <a:rPr lang="en-US" sz="3000">
                  <a:solidFill>
                    <a:srgbClr val="C8CBD1"/>
                  </a:solidFill>
                  <a:latin typeface="Avenir"/>
                  <a:ea typeface="Avenir"/>
                  <a:cs typeface="Avenir"/>
                  <a:sym typeface="Avenir"/>
                </a:rPr>
              </a:br>
              <a:r>
                <a:rPr lang="en-US" sz="3000">
                  <a:solidFill>
                    <a:srgbClr val="C8CBD1"/>
                  </a:solidFill>
                  <a:latin typeface="Avenir"/>
                  <a:ea typeface="Avenir"/>
                  <a:cs typeface="Avenir"/>
                  <a:sym typeface="Avenir"/>
                </a:rPr>
                <a:t>44% do público de 18 a 24 anos</a:t>
              </a:r>
              <a:br>
                <a:rPr lang="en-US" sz="3000">
                  <a:solidFill>
                    <a:srgbClr val="C8CBD1"/>
                  </a:solidFill>
                  <a:latin typeface="Avenir"/>
                  <a:ea typeface="Avenir"/>
                  <a:cs typeface="Avenir"/>
                  <a:sym typeface="Avenir"/>
                </a:rPr>
              </a:br>
              <a:r>
                <a:rPr lang="en-US" sz="3000">
                  <a:solidFill>
                    <a:srgbClr val="C8CBD1"/>
                  </a:solidFill>
                  <a:latin typeface="Avenir"/>
                  <a:ea typeface="Avenir"/>
                  <a:cs typeface="Avenir"/>
                  <a:sym typeface="Avenir"/>
                </a:rPr>
                <a:t>37% do público de 25 a 34 anos</a:t>
              </a:r>
              <a:br>
                <a:rPr lang="en-US" sz="3000">
                  <a:solidFill>
                    <a:srgbClr val="C8CBD1"/>
                  </a:solidFill>
                  <a:latin typeface="Avenir"/>
                  <a:ea typeface="Avenir"/>
                  <a:cs typeface="Avenir"/>
                  <a:sym typeface="Avenir"/>
                </a:rPr>
              </a:br>
              <a:br>
                <a:rPr lang="en-US" sz="3000">
                  <a:solidFill>
                    <a:srgbClr val="C8CBD1"/>
                  </a:solidFill>
                  <a:latin typeface="Avenir"/>
                  <a:ea typeface="Avenir"/>
                  <a:cs typeface="Avenir"/>
                  <a:sym typeface="Avenir"/>
                </a:rPr>
              </a:br>
              <a:endParaRPr sz="3000">
                <a:latin typeface="Avenir"/>
                <a:ea typeface="Avenir"/>
                <a:cs typeface="Avenir"/>
                <a:sym typeface="Avenir"/>
              </a:endParaRPr>
            </a:p>
          </p:txBody>
        </p:sp>
        <p:cxnSp>
          <p:nvCxnSpPr>
            <p:cNvPr id="347" name="Google Shape;347;p44"/>
            <p:cNvCxnSpPr/>
            <p:nvPr/>
          </p:nvCxnSpPr>
          <p:spPr>
            <a:xfrm>
              <a:off x="16379680" y="4448053"/>
              <a:ext cx="1748700" cy="0"/>
            </a:xfrm>
            <a:prstGeom prst="straightConnector1">
              <a:avLst/>
            </a:prstGeom>
            <a:noFill/>
            <a:ln cap="flat" cmpd="sng" w="25400">
              <a:solidFill>
                <a:srgbClr val="F6F9FF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pic>
          <p:nvPicPr>
            <p:cNvPr id="348" name="Google Shape;348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596350" y="4181735"/>
              <a:ext cx="762000" cy="7676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968650" y="4184562"/>
              <a:ext cx="762000" cy="76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769975" y="8088701"/>
              <a:ext cx="996450" cy="996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1" name="Google Shape;351;p44"/>
            <p:cNvSpPr txBox="1"/>
            <p:nvPr/>
          </p:nvSpPr>
          <p:spPr>
            <a:xfrm>
              <a:off x="3813855" y="9253299"/>
              <a:ext cx="5782500" cy="58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8CBD1"/>
                </a:buClr>
                <a:buSzPts val="1800"/>
                <a:buFont typeface="Poppins Light"/>
                <a:buNone/>
              </a:pPr>
              <a:r>
                <a:rPr lang="en-US" sz="3000">
                  <a:solidFill>
                    <a:srgbClr val="C8CBD1"/>
                  </a:solidFill>
                  <a:latin typeface="Avenir"/>
                  <a:ea typeface="Avenir"/>
                  <a:cs typeface="Avenir"/>
                  <a:sym typeface="Avenir"/>
                </a:rPr>
                <a:t>4523 Seguidores</a:t>
              </a:r>
              <a:br>
                <a:rPr lang="en-US" sz="3000">
                  <a:solidFill>
                    <a:srgbClr val="C8CBD1"/>
                  </a:solidFill>
                  <a:latin typeface="Avenir"/>
                  <a:ea typeface="Avenir"/>
                  <a:cs typeface="Avenir"/>
                  <a:sym typeface="Avenir"/>
                </a:rPr>
              </a:br>
              <a:r>
                <a:rPr lang="en-US" sz="3000">
                  <a:solidFill>
                    <a:srgbClr val="C8CBD1"/>
                  </a:solidFill>
                  <a:latin typeface="Avenir"/>
                  <a:ea typeface="Avenir"/>
                  <a:cs typeface="Avenir"/>
                  <a:sym typeface="Avenir"/>
                </a:rPr>
                <a:t>13 Álbuns</a:t>
              </a:r>
              <a:br>
                <a:rPr lang="en-US" sz="3000">
                  <a:solidFill>
                    <a:srgbClr val="C8CBD1"/>
                  </a:solidFill>
                  <a:latin typeface="Avenir"/>
                  <a:ea typeface="Avenir"/>
                  <a:cs typeface="Avenir"/>
                  <a:sym typeface="Avenir"/>
                </a:rPr>
              </a:br>
              <a:r>
                <a:rPr lang="en-US" sz="3000">
                  <a:solidFill>
                    <a:srgbClr val="C8CBD1"/>
                  </a:solidFill>
                  <a:latin typeface="Avenir"/>
                  <a:ea typeface="Avenir"/>
                  <a:cs typeface="Avenir"/>
                  <a:sym typeface="Avenir"/>
                </a:rPr>
                <a:t>74 Podcasts</a:t>
              </a:r>
              <a:br>
                <a:rPr lang="en-US" sz="3000">
                  <a:solidFill>
                    <a:srgbClr val="C8CBD1"/>
                  </a:solidFill>
                  <a:latin typeface="Avenir"/>
                  <a:ea typeface="Avenir"/>
                  <a:cs typeface="Avenir"/>
                  <a:sym typeface="Avenir"/>
                </a:rPr>
              </a:br>
              <a:r>
                <a:rPr lang="en-US" sz="3000">
                  <a:solidFill>
                    <a:srgbClr val="C8CBD1"/>
                  </a:solidFill>
                  <a:latin typeface="Avenir"/>
                  <a:ea typeface="Avenir"/>
                  <a:cs typeface="Avenir"/>
                  <a:sym typeface="Avenir"/>
                </a:rPr>
                <a:t>183 Faixas publicadas</a:t>
              </a:r>
              <a:endParaRPr sz="3000">
                <a:latin typeface="Avenir"/>
                <a:ea typeface="Avenir"/>
                <a:cs typeface="Avenir"/>
                <a:sym typeface="Avenir"/>
              </a:endParaRPr>
            </a:p>
          </p:txBody>
        </p:sp>
        <p:cxnSp>
          <p:nvCxnSpPr>
            <p:cNvPr id="352" name="Google Shape;352;p44"/>
            <p:cNvCxnSpPr/>
            <p:nvPr/>
          </p:nvCxnSpPr>
          <p:spPr>
            <a:xfrm>
              <a:off x="8580480" y="8782453"/>
              <a:ext cx="1748700" cy="0"/>
            </a:xfrm>
            <a:prstGeom prst="straightConnector1">
              <a:avLst/>
            </a:prstGeom>
            <a:noFill/>
            <a:ln cap="flat" cmpd="sng" w="25400">
              <a:solidFill>
                <a:srgbClr val="F6F9FF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sp>
          <p:nvSpPr>
            <p:cNvPr id="353" name="Google Shape;353;p44"/>
            <p:cNvSpPr txBox="1"/>
            <p:nvPr/>
          </p:nvSpPr>
          <p:spPr>
            <a:xfrm>
              <a:off x="833355" y="5174312"/>
              <a:ext cx="5782500" cy="58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8CBD1"/>
                </a:buClr>
                <a:buSzPts val="1800"/>
                <a:buFont typeface="Poppins Light"/>
                <a:buNone/>
              </a:pPr>
              <a:r>
                <a:rPr lang="en-US" sz="3000">
                  <a:solidFill>
                    <a:srgbClr val="C8CBD1"/>
                  </a:solidFill>
                  <a:latin typeface="Avenir"/>
                  <a:ea typeface="Avenir"/>
                  <a:cs typeface="Avenir"/>
                  <a:sym typeface="Avenir"/>
                </a:rPr>
                <a:t>459 publicações</a:t>
              </a:r>
              <a:br>
                <a:rPr lang="en-US" sz="3000">
                  <a:solidFill>
                    <a:srgbClr val="C8CBD1"/>
                  </a:solidFill>
                  <a:latin typeface="Avenir"/>
                  <a:ea typeface="Avenir"/>
                  <a:cs typeface="Avenir"/>
                  <a:sym typeface="Avenir"/>
                </a:rPr>
              </a:br>
              <a:r>
                <a:rPr lang="en-US" sz="3000">
                  <a:solidFill>
                    <a:srgbClr val="C8CBD1"/>
                  </a:solidFill>
                  <a:latin typeface="Avenir"/>
                  <a:ea typeface="Avenir"/>
                  <a:cs typeface="Avenir"/>
                  <a:sym typeface="Avenir"/>
                </a:rPr>
                <a:t>38,5mil seguidores</a:t>
              </a:r>
              <a:br>
                <a:rPr lang="en-US" sz="3000">
                  <a:solidFill>
                    <a:srgbClr val="C8CBD1"/>
                  </a:solidFill>
                  <a:latin typeface="Avenir"/>
                  <a:ea typeface="Avenir"/>
                  <a:cs typeface="Avenir"/>
                  <a:sym typeface="Avenir"/>
                </a:rPr>
              </a:br>
              <a:r>
                <a:rPr lang="en-US" sz="3000">
                  <a:solidFill>
                    <a:srgbClr val="C8CBD1"/>
                  </a:solidFill>
                  <a:latin typeface="Avenir"/>
                  <a:ea typeface="Avenir"/>
                  <a:cs typeface="Avenir"/>
                  <a:sym typeface="Avenir"/>
                </a:rPr>
                <a:t>seguindo 2.550</a:t>
              </a:r>
              <a:endParaRPr sz="3000">
                <a:latin typeface="Avenir"/>
                <a:ea typeface="Avenir"/>
                <a:cs typeface="Avenir"/>
                <a:sym typeface="Avenir"/>
              </a:endParaRPr>
            </a:p>
          </p:txBody>
        </p:sp>
        <p:cxnSp>
          <p:nvCxnSpPr>
            <p:cNvPr id="354" name="Google Shape;354;p44"/>
            <p:cNvCxnSpPr/>
            <p:nvPr/>
          </p:nvCxnSpPr>
          <p:spPr>
            <a:xfrm>
              <a:off x="5979805" y="4598203"/>
              <a:ext cx="1748700" cy="0"/>
            </a:xfrm>
            <a:prstGeom prst="straightConnector1">
              <a:avLst/>
            </a:prstGeom>
            <a:noFill/>
            <a:ln cap="flat" cmpd="sng" w="25400">
              <a:solidFill>
                <a:srgbClr val="F6F9FF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5"/>
          <p:cNvSpPr txBox="1"/>
          <p:nvPr/>
        </p:nvSpPr>
        <p:spPr>
          <a:xfrm>
            <a:off x="17592450" y="10868573"/>
            <a:ext cx="56121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rPr b="1" lang="en-US" sz="5000">
                <a:solidFill>
                  <a:srgbClr val="F6F9FF"/>
                </a:solidFill>
                <a:latin typeface="Avenir"/>
                <a:ea typeface="Avenir"/>
                <a:cs typeface="Avenir"/>
                <a:sym typeface="Avenir"/>
              </a:rPr>
              <a:t>PRISMA TECHNO</a:t>
            </a:r>
            <a:endParaRPr sz="50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60" name="Google Shape;360;p4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8385" l="0" r="0" t="18391"/>
          <a:stretch/>
        </p:blipFill>
        <p:spPr>
          <a:xfrm>
            <a:off x="0" y="0"/>
            <a:ext cx="24384000" cy="102774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361" name="Google Shape;36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7461" y="10868575"/>
            <a:ext cx="1901900" cy="2196449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5"/>
          <p:cNvSpPr txBox="1"/>
          <p:nvPr/>
        </p:nvSpPr>
        <p:spPr>
          <a:xfrm>
            <a:off x="17103650" y="11828501"/>
            <a:ext cx="5782500" cy="12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  <a:t>@prismatechno</a:t>
            </a:r>
            <a:endParaRPr sz="2000">
              <a:solidFill>
                <a:srgbClr val="C8CBD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rPr lang="en-US" sz="2000">
                <a:solidFill>
                  <a:srgbClr val="F3F3F3"/>
                </a:solidFill>
                <a:uFill>
                  <a:noFill/>
                </a:uFill>
                <a:latin typeface="Avenir"/>
                <a:ea typeface="Avenir"/>
                <a:cs typeface="Avenir"/>
                <a:sym typeface="Avenir"/>
                <a:hlinkClick r:id="rId5"/>
              </a:rPr>
              <a:t>booking@prismatechno.com</a:t>
            </a:r>
            <a:br>
              <a:rPr lang="en-US" sz="2000">
                <a:solidFill>
                  <a:srgbClr val="F3F3F3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2000">
                <a:solidFill>
                  <a:srgbClr val="F3F3F3"/>
                </a:solidFill>
                <a:latin typeface="Avenir"/>
                <a:ea typeface="Avenir"/>
                <a:cs typeface="Avenir"/>
                <a:sym typeface="Avenir"/>
              </a:rPr>
              <a:t>+55 27 </a:t>
            </a:r>
            <a:r>
              <a:rPr b="1" lang="en-US" sz="2400">
                <a:solidFill>
                  <a:srgbClr val="F3F3F3"/>
                </a:solidFill>
                <a:latin typeface="Avenir"/>
                <a:ea typeface="Avenir"/>
                <a:cs typeface="Avenir"/>
                <a:sym typeface="Avenir"/>
              </a:rPr>
              <a:t>99925-6080</a:t>
            </a:r>
            <a:br>
              <a:rPr lang="en-US" sz="2000">
                <a:solidFill>
                  <a:srgbClr val="F3F3F3"/>
                </a:solidFill>
                <a:latin typeface="Avenir"/>
                <a:ea typeface="Avenir"/>
                <a:cs typeface="Avenir"/>
                <a:sym typeface="Avenir"/>
              </a:rPr>
            </a:br>
            <a:br>
              <a:rPr lang="en-US" sz="2000">
                <a:solidFill>
                  <a:srgbClr val="F3F3F3"/>
                </a:solidFill>
                <a:latin typeface="Avenir"/>
                <a:ea typeface="Avenir"/>
                <a:cs typeface="Avenir"/>
                <a:sym typeface="Avenir"/>
              </a:rPr>
            </a:br>
            <a:endParaRPr sz="2000">
              <a:solidFill>
                <a:srgbClr val="F3F3F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6"/>
          <p:cNvSpPr/>
          <p:nvPr>
            <p:ph idx="2" type="pic"/>
          </p:nvPr>
        </p:nvSpPr>
        <p:spPr>
          <a:xfrm>
            <a:off x="0" y="0"/>
            <a:ext cx="24384000" cy="1027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8" name="Google Shape;36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78025" y="10868573"/>
            <a:ext cx="1381125" cy="778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12037" y="10880388"/>
            <a:ext cx="954740" cy="75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56375" y="10868567"/>
            <a:ext cx="772820" cy="77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21525" y="10968013"/>
            <a:ext cx="579250" cy="57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65675" y="11065063"/>
            <a:ext cx="1744600" cy="38517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6"/>
          <p:cNvSpPr txBox="1"/>
          <p:nvPr/>
        </p:nvSpPr>
        <p:spPr>
          <a:xfrm>
            <a:off x="13414100" y="11799225"/>
            <a:ext cx="24675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rPr lang="en-US" sz="2700">
                <a:solidFill>
                  <a:srgbClr val="EFEFEF"/>
                </a:solidFill>
                <a:latin typeface="Avenir"/>
                <a:ea typeface="Avenir"/>
                <a:cs typeface="Avenir"/>
                <a:sym typeface="Avenir"/>
              </a:rPr>
              <a:t>/prismatechno</a:t>
            </a:r>
            <a:endParaRPr sz="2700">
              <a:solidFill>
                <a:srgbClr val="EFEFE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74" name="Google Shape;374;p46"/>
          <p:cNvCxnSpPr/>
          <p:nvPr/>
        </p:nvCxnSpPr>
        <p:spPr>
          <a:xfrm>
            <a:off x="6065675" y="12088875"/>
            <a:ext cx="6975300" cy="0"/>
          </a:xfrm>
          <a:prstGeom prst="straightConnector1">
            <a:avLst/>
          </a:prstGeom>
          <a:noFill/>
          <a:ln cap="flat" cmpd="sng" w="25400">
            <a:solidFill>
              <a:srgbClr val="F6F9FF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 txBox="1"/>
          <p:nvPr/>
        </p:nvSpPr>
        <p:spPr>
          <a:xfrm>
            <a:off x="8773800" y="2695970"/>
            <a:ext cx="68367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en-US" sz="5000">
                <a:solidFill>
                  <a:srgbClr val="F6F9FF"/>
                </a:solidFill>
                <a:latin typeface="Avenir"/>
                <a:ea typeface="Avenir"/>
                <a:cs typeface="Avenir"/>
                <a:sym typeface="Avenir"/>
              </a:rPr>
              <a:t>PRISMA TECHNO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8" name="Google Shape;208;p36"/>
          <p:cNvSpPr txBox="1"/>
          <p:nvPr/>
        </p:nvSpPr>
        <p:spPr>
          <a:xfrm>
            <a:off x="6076650" y="4888075"/>
            <a:ext cx="12230700" cy="3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rPr lang="en-US" sz="3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  <a:t>Como gravadora desde 2017, a Prisma vem alcançando grande notoriedade nacional e </a:t>
            </a:r>
            <a:r>
              <a:rPr lang="en-US" sz="3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  <a:t>i</a:t>
            </a:r>
            <a:r>
              <a:rPr lang="en-US" sz="3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  <a:t>nternacional, recebendo suportes de grandes artistas como RicAhie Hawtin, Pan-Pot,  Fideles, Clint Stewart, Blancah entre outros que, não apenas acreditaram  em nosso som, mas também tocaram nossa música em clubes e festivais de  todo o mundo. </a:t>
            </a:r>
            <a:endParaRPr sz="30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09" name="Google Shape;209;p36"/>
          <p:cNvCxnSpPr/>
          <p:nvPr/>
        </p:nvCxnSpPr>
        <p:spPr>
          <a:xfrm>
            <a:off x="11845047" y="4169278"/>
            <a:ext cx="694200" cy="0"/>
          </a:xfrm>
          <a:prstGeom prst="straightConnector1">
            <a:avLst/>
          </a:prstGeom>
          <a:noFill/>
          <a:ln cap="flat" cmpd="sng" w="25400">
            <a:solidFill>
              <a:srgbClr val="F6F9FF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"/>
          <p:cNvSpPr txBox="1"/>
          <p:nvPr>
            <p:ph idx="12" type="sldNum"/>
          </p:nvPr>
        </p:nvSpPr>
        <p:spPr>
          <a:xfrm>
            <a:off x="22892053" y="1166481"/>
            <a:ext cx="218441" cy="520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</a:pPr>
            <a:fld id="{00000000-1234-1234-1234-123412341234}" type="slidenum">
              <a:rPr b="1" i="0" lang="en-US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i="0" sz="2500" u="none" cap="none" strike="noStrike">
              <a:solidFill>
                <a:srgbClr val="F6F9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5" name="Google Shape;215;p37"/>
          <p:cNvSpPr/>
          <p:nvPr/>
        </p:nvSpPr>
        <p:spPr>
          <a:xfrm>
            <a:off x="10223542" y="2795094"/>
            <a:ext cx="3936900" cy="3936900"/>
          </a:xfrm>
          <a:prstGeom prst="roundRect">
            <a:avLst>
              <a:gd fmla="val 3226" name="adj"/>
            </a:avLst>
          </a:prstGeom>
          <a:solidFill>
            <a:srgbClr val="292B3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6" name="Google Shape;216;p37"/>
          <p:cNvSpPr/>
          <p:nvPr/>
        </p:nvSpPr>
        <p:spPr>
          <a:xfrm>
            <a:off x="18955042" y="2795094"/>
            <a:ext cx="3936900" cy="3936900"/>
          </a:xfrm>
          <a:prstGeom prst="roundRect">
            <a:avLst>
              <a:gd fmla="val 3226" name="adj"/>
            </a:avLst>
          </a:prstGeom>
          <a:solidFill>
            <a:srgbClr val="292B3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7" name="Google Shape;217;p37"/>
          <p:cNvSpPr/>
          <p:nvPr/>
        </p:nvSpPr>
        <p:spPr>
          <a:xfrm>
            <a:off x="10223542" y="6983910"/>
            <a:ext cx="3936900" cy="3936900"/>
          </a:xfrm>
          <a:prstGeom prst="roundRect">
            <a:avLst>
              <a:gd fmla="val 3226" name="adj"/>
            </a:avLst>
          </a:prstGeom>
          <a:solidFill>
            <a:srgbClr val="292B3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8" name="Google Shape;218;p37"/>
          <p:cNvSpPr/>
          <p:nvPr/>
        </p:nvSpPr>
        <p:spPr>
          <a:xfrm>
            <a:off x="18955042" y="6983910"/>
            <a:ext cx="3936900" cy="3936900"/>
          </a:xfrm>
          <a:prstGeom prst="roundRect">
            <a:avLst>
              <a:gd fmla="val 3226" name="adj"/>
            </a:avLst>
          </a:prstGeom>
          <a:solidFill>
            <a:srgbClr val="292B3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9" name="Google Shape;219;p37"/>
          <p:cNvSpPr/>
          <p:nvPr/>
        </p:nvSpPr>
        <p:spPr>
          <a:xfrm>
            <a:off x="14589292" y="2795144"/>
            <a:ext cx="3936900" cy="3936900"/>
          </a:xfrm>
          <a:prstGeom prst="roundRect">
            <a:avLst>
              <a:gd fmla="val 3226" name="adj"/>
            </a:avLst>
          </a:prstGeom>
          <a:solidFill>
            <a:srgbClr val="292B3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0" name="Google Shape;220;p37"/>
          <p:cNvSpPr/>
          <p:nvPr/>
        </p:nvSpPr>
        <p:spPr>
          <a:xfrm>
            <a:off x="14589292" y="6983960"/>
            <a:ext cx="3936900" cy="3936900"/>
          </a:xfrm>
          <a:prstGeom prst="roundRect">
            <a:avLst>
              <a:gd fmla="val 3226" name="adj"/>
            </a:avLst>
          </a:prstGeom>
          <a:solidFill>
            <a:srgbClr val="292B3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1" name="Google Shape;221;p3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23550" y="6983950"/>
            <a:ext cx="3936900" cy="39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7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89300" y="2795150"/>
            <a:ext cx="3936899" cy="3930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7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223550" y="2795150"/>
            <a:ext cx="3936899" cy="393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7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589300" y="6983950"/>
            <a:ext cx="3936899" cy="3930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7">
            <a:hlinkClick r:id="rId11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8955050" y="2795150"/>
            <a:ext cx="3936899" cy="3930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7">
            <a:hlinkClick r:id="rId13"/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8955050" y="6983900"/>
            <a:ext cx="3936899" cy="3930112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7"/>
          <p:cNvSpPr txBox="1"/>
          <p:nvPr/>
        </p:nvSpPr>
        <p:spPr>
          <a:xfrm>
            <a:off x="1213175" y="993625"/>
            <a:ext cx="43332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en-US" sz="5000">
                <a:solidFill>
                  <a:srgbClr val="F6F9FF"/>
                </a:solidFill>
                <a:latin typeface="Avenir"/>
                <a:ea typeface="Avenir"/>
                <a:cs typeface="Avenir"/>
                <a:sym typeface="Avenir"/>
              </a:rPr>
              <a:t>GRAVADORA</a:t>
            </a:r>
            <a:endParaRPr b="1" sz="5000">
              <a:solidFill>
                <a:srgbClr val="F6F9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28" name="Google Shape;228;p37"/>
          <p:cNvCxnSpPr/>
          <p:nvPr/>
        </p:nvCxnSpPr>
        <p:spPr>
          <a:xfrm>
            <a:off x="1213167" y="2378625"/>
            <a:ext cx="694200" cy="0"/>
          </a:xfrm>
          <a:prstGeom prst="straightConnector1">
            <a:avLst/>
          </a:prstGeom>
          <a:noFill/>
          <a:ln cap="flat" cmpd="sng" w="25400">
            <a:solidFill>
              <a:srgbClr val="F6F9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29" name="Google Shape;229;p37"/>
          <p:cNvSpPr txBox="1"/>
          <p:nvPr/>
        </p:nvSpPr>
        <p:spPr>
          <a:xfrm>
            <a:off x="1213175" y="3080550"/>
            <a:ext cx="7967100" cy="9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rPr b="1"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  <a:t>27 de março de 2017, ocorre o primeiro lançamento da gravadora Prisma Techno, o V.A. “Ignis”. De lá para cá, foram 13 lançamentos, entre EPs, VAs e Álbuns, contando com a participação de 59 artistas ao redor do Brasil e do Mundo.</a:t>
            </a:r>
            <a:b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</a:br>
            <a:endParaRPr sz="2000">
              <a:solidFill>
                <a:srgbClr val="C8CBD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  <a:t>PRSM001 - IGNS</a:t>
            </a:r>
            <a:b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  <a:t>PRSM002 - DYSMETRIA</a:t>
            </a:r>
            <a:b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  <a:t>PRSM003 - PARALLAX</a:t>
            </a:r>
            <a:b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  <a:t>PRSM004 - RUSH</a:t>
            </a:r>
            <a:b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  <a:t>PRSM005 - VENUS</a:t>
            </a:r>
            <a:b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  <a:t>PRSM006 - VALLEY OF THE SHADOW</a:t>
            </a:r>
            <a:b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  <a:t>PRSM007 - PINEAL CONNECTION</a:t>
            </a:r>
            <a:b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  <a:t>PRSM008 - ALQUIMIA</a:t>
            </a:r>
            <a:b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  <a:t>PRSM009 - THITO FABRES PRESENTS: EVOLUTION</a:t>
            </a:r>
            <a:b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  <a:t>PRSM010 - ORBIT</a:t>
            </a:r>
            <a:b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  <a:t>PRSM011 - PARADISE</a:t>
            </a:r>
            <a:b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  <a:t>PRSM012 - MOVING THE MOON</a:t>
            </a:r>
            <a:b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  <a:t>PRSM013 - METAPHOR</a:t>
            </a:r>
            <a:b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  <a:t>PRSM014 - BRAINSTORM</a:t>
            </a:r>
            <a:endParaRPr sz="2000">
              <a:solidFill>
                <a:srgbClr val="C8CBD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  <a:t>PRSM015 - BLACKLIGHT</a:t>
            </a:r>
            <a:endParaRPr sz="2000">
              <a:solidFill>
                <a:srgbClr val="C8CBD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0424" r="20424" t="0"/>
          <a:stretch/>
        </p:blipFill>
        <p:spPr>
          <a:xfrm>
            <a:off x="12192000" y="-1"/>
            <a:ext cx="12192000" cy="13741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235" name="Google Shape;235;p38"/>
          <p:cNvSpPr txBox="1"/>
          <p:nvPr>
            <p:ph idx="12" type="sldNum"/>
          </p:nvPr>
        </p:nvSpPr>
        <p:spPr>
          <a:xfrm>
            <a:off x="21868089" y="1166481"/>
            <a:ext cx="1242405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</a:pPr>
            <a:fld id="{00000000-1234-1234-1234-123412341234}" type="slidenum">
              <a:rPr b="1" i="0" lang="en-US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i="0" sz="2500" u="none" cap="none" strike="noStrike">
              <a:solidFill>
                <a:srgbClr val="F6F9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6" name="Google Shape;236;p38"/>
          <p:cNvSpPr txBox="1"/>
          <p:nvPr/>
        </p:nvSpPr>
        <p:spPr>
          <a:xfrm>
            <a:off x="1213167" y="993631"/>
            <a:ext cx="7325700" cy="27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en-US" sz="5000">
                <a:solidFill>
                  <a:srgbClr val="F6F9FF"/>
                </a:solidFill>
                <a:latin typeface="Avenir"/>
                <a:ea typeface="Avenir"/>
                <a:cs typeface="Avenir"/>
                <a:sym typeface="Avenir"/>
              </a:rPr>
              <a:t>THITO FABRES </a:t>
            </a:r>
            <a:r>
              <a:rPr b="1" lang="en-US" sz="2400">
                <a:solidFill>
                  <a:srgbClr val="D9D9D9"/>
                </a:solidFill>
                <a:latin typeface="Avenir"/>
                <a:ea typeface="Avenir"/>
                <a:cs typeface="Avenir"/>
                <a:sym typeface="Avenir"/>
              </a:rPr>
              <a:t>(A&amp;R)</a:t>
            </a:r>
            <a:endParaRPr b="1" sz="2400">
              <a:solidFill>
                <a:srgbClr val="D9D9D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7" name="Google Shape;237;p38"/>
          <p:cNvSpPr txBox="1"/>
          <p:nvPr/>
        </p:nvSpPr>
        <p:spPr>
          <a:xfrm>
            <a:off x="1213175" y="3080550"/>
            <a:ext cx="9217200" cy="70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rPr lang="en-US" sz="3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  <a:t>O significado da música para Thito Fabres é o significado de sua própria vida, o seu estilo de vida. A maneira mais fácil de descrever sua arte é dizer que ele nasceu para inspirar as pessoas através de sua jornada pessoal pela música. Seu trabalho está associado a vanguarda da música eletrônica: ouvir Thito Fabres é ouvir algo novo. Sua coragem incomparável e desejo inquebrável de romper fronteiras o diferencia de qualquer outro DJ. Seu som, com base no Techno, é espacial, futurista e hitech, transitando entre o melódico e o obscuro. </a:t>
            </a:r>
            <a:br>
              <a:rPr lang="en-US" sz="3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</a:br>
            <a:br>
              <a:rPr lang="en-US" sz="3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</a:br>
            <a:endParaRPr sz="30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38" name="Google Shape;238;p38"/>
          <p:cNvCxnSpPr/>
          <p:nvPr/>
        </p:nvCxnSpPr>
        <p:spPr>
          <a:xfrm>
            <a:off x="1213167" y="2378625"/>
            <a:ext cx="694200" cy="0"/>
          </a:xfrm>
          <a:prstGeom prst="straightConnector1">
            <a:avLst/>
          </a:prstGeom>
          <a:noFill/>
          <a:ln cap="flat" cmpd="sng" w="25400">
            <a:solidFill>
              <a:srgbClr val="F6F9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39" name="Google Shape;23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2675" y="11264923"/>
            <a:ext cx="1381125" cy="778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03875" y="11264917"/>
            <a:ext cx="772820" cy="77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8"/>
          <p:cNvSpPr txBox="1"/>
          <p:nvPr/>
        </p:nvSpPr>
        <p:spPr>
          <a:xfrm>
            <a:off x="8861900" y="12195575"/>
            <a:ext cx="21672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>
                <a:solidFill>
                  <a:srgbClr val="EFEFEF"/>
                </a:solidFill>
                <a:latin typeface="Avenir"/>
                <a:ea typeface="Avenir"/>
                <a:cs typeface="Avenir"/>
                <a:sym typeface="Avenir"/>
              </a:rPr>
              <a:t>/thitofabres</a:t>
            </a:r>
            <a:endParaRPr sz="2700">
              <a:solidFill>
                <a:srgbClr val="EFEFE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EFEFE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42" name="Google Shape;242;p38"/>
          <p:cNvCxnSpPr/>
          <p:nvPr/>
        </p:nvCxnSpPr>
        <p:spPr>
          <a:xfrm>
            <a:off x="1213175" y="12485225"/>
            <a:ext cx="6975300" cy="0"/>
          </a:xfrm>
          <a:prstGeom prst="straightConnector1">
            <a:avLst/>
          </a:prstGeom>
          <a:noFill/>
          <a:ln cap="flat" cmpd="sng" w="25400">
            <a:solidFill>
              <a:srgbClr val="F6F9FF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9"/>
          <p:cNvPicPr preferRelativeResize="0"/>
          <p:nvPr/>
        </p:nvPicPr>
        <p:blipFill rotWithShape="1">
          <a:blip r:embed="rId3">
            <a:alphaModFix/>
          </a:blip>
          <a:srcRect b="0" l="1333" r="1343" t="0"/>
          <a:stretch/>
        </p:blipFill>
        <p:spPr>
          <a:xfrm>
            <a:off x="8418946" y="4425"/>
            <a:ext cx="4449898" cy="685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9"/>
          <p:cNvSpPr txBox="1"/>
          <p:nvPr/>
        </p:nvSpPr>
        <p:spPr>
          <a:xfrm>
            <a:off x="9539875" y="5795125"/>
            <a:ext cx="21708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en-US" sz="2400">
                <a:solidFill>
                  <a:srgbClr val="F6F9FF"/>
                </a:solidFill>
                <a:latin typeface="Avenir"/>
                <a:ea typeface="Avenir"/>
                <a:cs typeface="Avenir"/>
                <a:sym typeface="Avenir"/>
              </a:rPr>
              <a:t>THITO FABRES</a:t>
            </a:r>
            <a:endParaRPr b="1" sz="2400">
              <a:solidFill>
                <a:srgbClr val="F6F9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49" name="Google Shape;249;p39"/>
          <p:cNvPicPr preferRelativeResize="0"/>
          <p:nvPr/>
        </p:nvPicPr>
        <p:blipFill rotWithShape="1">
          <a:blip r:embed="rId4">
            <a:alphaModFix/>
          </a:blip>
          <a:srcRect b="0" l="28356" r="28356" t="0"/>
          <a:stretch/>
        </p:blipFill>
        <p:spPr>
          <a:xfrm>
            <a:off x="18331188" y="6831850"/>
            <a:ext cx="4453134" cy="685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9"/>
          <p:cNvPicPr preferRelativeResize="0"/>
          <p:nvPr/>
        </p:nvPicPr>
        <p:blipFill rotWithShape="1">
          <a:blip r:embed="rId5">
            <a:alphaModFix/>
          </a:blip>
          <a:srcRect b="10" l="28356" r="28356" t="0"/>
          <a:stretch/>
        </p:blipFill>
        <p:spPr>
          <a:xfrm>
            <a:off x="18331175" y="-35625"/>
            <a:ext cx="4453133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9"/>
          <p:cNvSpPr txBox="1"/>
          <p:nvPr/>
        </p:nvSpPr>
        <p:spPr>
          <a:xfrm>
            <a:off x="19786588" y="5849975"/>
            <a:ext cx="15423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en-US" sz="2400">
                <a:solidFill>
                  <a:srgbClr val="F6F9FF"/>
                </a:solidFill>
                <a:latin typeface="Avenir"/>
                <a:ea typeface="Avenir"/>
                <a:cs typeface="Avenir"/>
                <a:sym typeface="Avenir"/>
              </a:rPr>
              <a:t>CHAPPIER</a:t>
            </a:r>
            <a:endParaRPr b="1" sz="2400">
              <a:solidFill>
                <a:srgbClr val="F6F9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2" name="Google Shape;252;p39"/>
          <p:cNvSpPr txBox="1"/>
          <p:nvPr/>
        </p:nvSpPr>
        <p:spPr>
          <a:xfrm>
            <a:off x="19936600" y="12714200"/>
            <a:ext cx="12423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en-US" sz="2400">
                <a:solidFill>
                  <a:srgbClr val="F6F9FF"/>
                </a:solidFill>
                <a:latin typeface="Avenir"/>
                <a:ea typeface="Avenir"/>
                <a:cs typeface="Avenir"/>
                <a:sym typeface="Avenir"/>
              </a:rPr>
              <a:t>PHOUZ</a:t>
            </a:r>
            <a:endParaRPr b="1" sz="2400">
              <a:solidFill>
                <a:srgbClr val="F6F9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t/>
            </a:r>
            <a:endParaRPr b="1" sz="2400">
              <a:solidFill>
                <a:srgbClr val="F6F9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53" name="Google Shape;253;p39"/>
          <p:cNvPicPr preferRelativeResize="0"/>
          <p:nvPr/>
        </p:nvPicPr>
        <p:blipFill rotWithShape="1">
          <a:blip r:embed="rId6">
            <a:alphaModFix/>
          </a:blip>
          <a:srcRect b="0" l="27629" r="27633" t="0"/>
          <a:stretch/>
        </p:blipFill>
        <p:spPr>
          <a:xfrm>
            <a:off x="13336059" y="-4925"/>
            <a:ext cx="4449896" cy="685825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9"/>
          <p:cNvSpPr txBox="1"/>
          <p:nvPr/>
        </p:nvSpPr>
        <p:spPr>
          <a:xfrm>
            <a:off x="14628388" y="5795125"/>
            <a:ext cx="20979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en-US" sz="2400">
                <a:solidFill>
                  <a:srgbClr val="F6F9FF"/>
                </a:solidFill>
                <a:latin typeface="Avenir"/>
                <a:ea typeface="Avenir"/>
                <a:cs typeface="Avenir"/>
                <a:sym typeface="Avenir"/>
              </a:rPr>
              <a:t>PAULO FOLTZ</a:t>
            </a:r>
            <a:endParaRPr b="1" sz="2400">
              <a:solidFill>
                <a:srgbClr val="F6F9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55" name="Google Shape;255;p39"/>
          <p:cNvPicPr preferRelativeResize="0"/>
          <p:nvPr/>
        </p:nvPicPr>
        <p:blipFill rotWithShape="1">
          <a:blip r:embed="rId7">
            <a:alphaModFix/>
          </a:blip>
          <a:srcRect b="0" l="11772" r="11780" t="0"/>
          <a:stretch/>
        </p:blipFill>
        <p:spPr>
          <a:xfrm>
            <a:off x="13374575" y="6862675"/>
            <a:ext cx="4453137" cy="6858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9"/>
          <p:cNvPicPr preferRelativeResize="0"/>
          <p:nvPr/>
        </p:nvPicPr>
        <p:blipFill rotWithShape="1">
          <a:blip r:embed="rId8">
            <a:alphaModFix/>
          </a:blip>
          <a:srcRect b="0" l="28358" r="28353" t="0"/>
          <a:stretch/>
        </p:blipFill>
        <p:spPr>
          <a:xfrm>
            <a:off x="8417963" y="6862675"/>
            <a:ext cx="4453133" cy="685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9"/>
          <p:cNvSpPr txBox="1"/>
          <p:nvPr/>
        </p:nvSpPr>
        <p:spPr>
          <a:xfrm>
            <a:off x="9406888" y="12745025"/>
            <a:ext cx="24753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en-US" sz="2400">
                <a:solidFill>
                  <a:srgbClr val="F6F9FF"/>
                </a:solidFill>
                <a:latin typeface="Avenir"/>
                <a:ea typeface="Avenir"/>
                <a:cs typeface="Avenir"/>
                <a:sym typeface="Avenir"/>
              </a:rPr>
              <a:t>BRENDA VIEIRA</a:t>
            </a:r>
            <a:endParaRPr b="1" sz="2400">
              <a:solidFill>
                <a:srgbClr val="F6F9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39"/>
          <p:cNvSpPr txBox="1"/>
          <p:nvPr/>
        </p:nvSpPr>
        <p:spPr>
          <a:xfrm>
            <a:off x="14323600" y="12745025"/>
            <a:ext cx="29778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en-US" sz="2400">
                <a:solidFill>
                  <a:srgbClr val="F6F9FF"/>
                </a:solidFill>
                <a:latin typeface="Avenir"/>
                <a:ea typeface="Avenir"/>
                <a:cs typeface="Avenir"/>
                <a:sym typeface="Avenir"/>
              </a:rPr>
              <a:t>AGAINST THE TIME</a:t>
            </a:r>
            <a:endParaRPr b="1" sz="2400">
              <a:solidFill>
                <a:srgbClr val="F6F9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39"/>
          <p:cNvSpPr txBox="1"/>
          <p:nvPr>
            <p:ph idx="12" type="sldNum"/>
          </p:nvPr>
        </p:nvSpPr>
        <p:spPr>
          <a:xfrm>
            <a:off x="21563289" y="1166481"/>
            <a:ext cx="12423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</a:pPr>
            <a:fld id="{00000000-1234-1234-1234-123412341234}" type="slidenum">
              <a:rPr b="1" i="0" lang="en-US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i="0" sz="2500" u="none" cap="none" strike="noStrike">
              <a:solidFill>
                <a:srgbClr val="F6F9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0" name="Google Shape;260;p39"/>
          <p:cNvSpPr txBox="1"/>
          <p:nvPr/>
        </p:nvSpPr>
        <p:spPr>
          <a:xfrm>
            <a:off x="1213175" y="993625"/>
            <a:ext cx="29124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en-US" sz="5000">
                <a:solidFill>
                  <a:srgbClr val="F6F9FF"/>
                </a:solidFill>
                <a:latin typeface="Avenir"/>
                <a:ea typeface="Avenir"/>
                <a:cs typeface="Avenir"/>
                <a:sym typeface="Avenir"/>
              </a:rPr>
              <a:t>ARTISTAS</a:t>
            </a:r>
            <a:endParaRPr b="1" sz="5000">
              <a:solidFill>
                <a:srgbClr val="F6F9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61" name="Google Shape;261;p39"/>
          <p:cNvCxnSpPr/>
          <p:nvPr/>
        </p:nvCxnSpPr>
        <p:spPr>
          <a:xfrm>
            <a:off x="1213167" y="2237850"/>
            <a:ext cx="694200" cy="0"/>
          </a:xfrm>
          <a:prstGeom prst="straightConnector1">
            <a:avLst/>
          </a:prstGeom>
          <a:noFill/>
          <a:ln cap="flat" cmpd="sng" w="25400">
            <a:solidFill>
              <a:srgbClr val="F6F9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62" name="Google Shape;262;p39"/>
          <p:cNvSpPr txBox="1"/>
          <p:nvPr/>
        </p:nvSpPr>
        <p:spPr>
          <a:xfrm>
            <a:off x="1054175" y="3539223"/>
            <a:ext cx="2594700" cy="51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  <a:t>ALGEBRA</a:t>
            </a:r>
            <a:b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  <a:t>ARN</a:t>
            </a:r>
            <a:b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  <a:t>BAYMA</a:t>
            </a:r>
            <a:b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  <a:t>BRENDA VIEIRA</a:t>
            </a:r>
            <a:b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  <a:t>CHAPPIER</a:t>
            </a:r>
            <a:b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  <a:t>D'COUNTER</a:t>
            </a:r>
            <a:b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  <a:t>DOGMA</a:t>
            </a:r>
            <a:b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  <a:t>DUB RECYCLE</a:t>
            </a:r>
            <a:b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  <a:t>GUILLE</a:t>
            </a:r>
            <a:b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  <a:t>KAIO BARSSALOS</a:t>
            </a:r>
            <a:b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  <a:t>KALMAKORJ</a:t>
            </a:r>
            <a:endParaRPr sz="2000">
              <a:solidFill>
                <a:srgbClr val="C8CBD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3" name="Google Shape;263;p39"/>
          <p:cNvSpPr txBox="1"/>
          <p:nvPr/>
        </p:nvSpPr>
        <p:spPr>
          <a:xfrm>
            <a:off x="4317525" y="3513775"/>
            <a:ext cx="2475300" cy="49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  <a:t>KOMMODO</a:t>
            </a:r>
            <a:b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  <a:t>MARCELO ORIANO</a:t>
            </a:r>
            <a:b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  <a:t>MATHEUS ZANETTI</a:t>
            </a:r>
            <a:b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  <a:t>MAU MAIOLI</a:t>
            </a:r>
            <a:b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  <a:t>OBSCURE SENSE</a:t>
            </a:r>
            <a:b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  <a:t>PAULO FOLTZ</a:t>
            </a:r>
            <a:b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  <a:t>PHOUZ</a:t>
            </a:r>
            <a:b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  <a:t>SOMOZ</a:t>
            </a:r>
            <a:b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  <a:t>THITO FABRES</a:t>
            </a:r>
            <a:b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</a:br>
            <a:b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</a:br>
            <a:endParaRPr sz="2000">
              <a:solidFill>
                <a:srgbClr val="C8CBD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4" name="Google Shape;264;p39"/>
          <p:cNvSpPr txBox="1"/>
          <p:nvPr/>
        </p:nvSpPr>
        <p:spPr>
          <a:xfrm>
            <a:off x="977975" y="2853988"/>
            <a:ext cx="24753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D9D9D9"/>
                </a:solidFill>
              </a:rPr>
              <a:t>NACIONAIS</a:t>
            </a:r>
            <a:endParaRPr b="1" sz="2400">
              <a:solidFill>
                <a:srgbClr val="D9D9D9"/>
              </a:solidFill>
            </a:endParaRPr>
          </a:p>
        </p:txBody>
      </p:sp>
      <p:sp>
        <p:nvSpPr>
          <p:cNvPr id="265" name="Google Shape;265;p39"/>
          <p:cNvSpPr txBox="1"/>
          <p:nvPr/>
        </p:nvSpPr>
        <p:spPr>
          <a:xfrm>
            <a:off x="1054175" y="9204025"/>
            <a:ext cx="29124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D9D9D9"/>
                </a:solidFill>
              </a:rPr>
              <a:t>INTER</a:t>
            </a:r>
            <a:r>
              <a:rPr b="1" lang="en-US" sz="2400">
                <a:solidFill>
                  <a:srgbClr val="D9D9D9"/>
                </a:solidFill>
              </a:rPr>
              <a:t>NACIONAIS</a:t>
            </a:r>
            <a:endParaRPr b="1" sz="2400">
              <a:solidFill>
                <a:srgbClr val="D9D9D9"/>
              </a:solidFill>
            </a:endParaRPr>
          </a:p>
        </p:txBody>
      </p:sp>
      <p:sp>
        <p:nvSpPr>
          <p:cNvPr id="266" name="Google Shape;266;p39"/>
          <p:cNvSpPr txBox="1"/>
          <p:nvPr/>
        </p:nvSpPr>
        <p:spPr>
          <a:xfrm>
            <a:off x="1076025" y="9872025"/>
            <a:ext cx="2912400" cy="18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  <a:t>BE_BOP</a:t>
            </a:r>
            <a:endParaRPr sz="2000">
              <a:solidFill>
                <a:srgbClr val="C8CBD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  <a:t>BLADE &amp; BEARD</a:t>
            </a:r>
            <a:endParaRPr sz="2000">
              <a:solidFill>
                <a:srgbClr val="C8CBD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114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  <a:t>HIOLL</a:t>
            </a:r>
            <a:endParaRPr sz="2000">
              <a:solidFill>
                <a:srgbClr val="C8CBD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  <a:t>MANUEL RO</a:t>
            </a:r>
            <a:endParaRPr sz="2000">
              <a:solidFill>
                <a:srgbClr val="C8CBD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7" name="Google Shape;267;p39"/>
          <p:cNvSpPr txBox="1"/>
          <p:nvPr/>
        </p:nvSpPr>
        <p:spPr>
          <a:xfrm>
            <a:off x="4388900" y="9872025"/>
            <a:ext cx="2912400" cy="27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  <a:t>RAPHAEL MADER</a:t>
            </a:r>
            <a:endParaRPr sz="2000">
              <a:solidFill>
                <a:srgbClr val="C8CBD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  <a:t>TOXISM</a:t>
            </a:r>
            <a:endParaRPr sz="2000">
              <a:solidFill>
                <a:srgbClr val="C8CBD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  <a:t>VACVVM</a:t>
            </a:r>
            <a:endParaRPr sz="2000">
              <a:solidFill>
                <a:srgbClr val="C8CBD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>
            <p:ph idx="12" type="sldNum"/>
          </p:nvPr>
        </p:nvSpPr>
        <p:spPr>
          <a:xfrm>
            <a:off x="21868089" y="1166481"/>
            <a:ext cx="1242405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</a:pPr>
            <a:fld id="{00000000-1234-1234-1234-123412341234}" type="slidenum">
              <a:rPr b="1" i="0" lang="en-US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i="0" sz="2500" u="none" cap="none" strike="noStrike">
              <a:solidFill>
                <a:srgbClr val="F6F9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3" name="Google Shape;273;p4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15211" t="13201"/>
          <a:stretch/>
        </p:blipFill>
        <p:spPr>
          <a:xfrm>
            <a:off x="0" y="0"/>
            <a:ext cx="7404000" cy="70563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274" name="Google Shape;274;p40"/>
          <p:cNvSpPr txBox="1"/>
          <p:nvPr/>
        </p:nvSpPr>
        <p:spPr>
          <a:xfrm>
            <a:off x="7760597" y="7112212"/>
            <a:ext cx="7628700" cy="30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en-US" sz="5000">
                <a:solidFill>
                  <a:srgbClr val="F6F9FF"/>
                </a:solidFill>
                <a:latin typeface="Avenir"/>
                <a:ea typeface="Avenir"/>
                <a:cs typeface="Avenir"/>
                <a:sym typeface="Avenir"/>
              </a:rPr>
              <a:t>A Prisma Techno é notícia nos principais portais de música eletrônica do Brasil</a:t>
            </a:r>
            <a:endParaRPr sz="50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75" name="Google Shape;275;p40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13818" l="2279" r="21985" t="1822"/>
          <a:stretch/>
        </p:blipFill>
        <p:spPr>
          <a:xfrm>
            <a:off x="17517975" y="0"/>
            <a:ext cx="6866100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276" name="Google Shape;276;p40"/>
          <p:cNvPicPr preferRelativeResize="0"/>
          <p:nvPr>
            <p:ph idx="2" type="pic"/>
          </p:nvPr>
        </p:nvPicPr>
        <p:blipFill rotWithShape="1">
          <a:blip r:embed="rId5">
            <a:alphaModFix/>
          </a:blip>
          <a:srcRect b="0" l="11252" r="11252" t="0"/>
          <a:stretch/>
        </p:blipFill>
        <p:spPr>
          <a:xfrm>
            <a:off x="17518000" y="7254713"/>
            <a:ext cx="6866100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277" name="Google Shape;277;p40"/>
          <p:cNvPicPr preferRelativeResize="0"/>
          <p:nvPr>
            <p:ph idx="2" type="pic"/>
          </p:nvPr>
        </p:nvPicPr>
        <p:blipFill rotWithShape="1">
          <a:blip r:embed="rId6">
            <a:alphaModFix/>
          </a:blip>
          <a:srcRect b="-4019" l="0" r="16058" t="4020"/>
          <a:stretch/>
        </p:blipFill>
        <p:spPr>
          <a:xfrm>
            <a:off x="0" y="7407125"/>
            <a:ext cx="7404000" cy="70563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278" name="Google Shape;278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623986" y="3602888"/>
            <a:ext cx="1901900" cy="21964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9" name="Google Shape;279;p40"/>
          <p:cNvCxnSpPr/>
          <p:nvPr/>
        </p:nvCxnSpPr>
        <p:spPr>
          <a:xfrm>
            <a:off x="11227829" y="6559238"/>
            <a:ext cx="694200" cy="0"/>
          </a:xfrm>
          <a:prstGeom prst="straightConnector1">
            <a:avLst/>
          </a:prstGeom>
          <a:noFill/>
          <a:ln cap="flat" cmpd="sng" w="25400">
            <a:solidFill>
              <a:srgbClr val="F6F9FF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1"/>
          <p:cNvSpPr txBox="1"/>
          <p:nvPr>
            <p:ph idx="4294967295" type="sldNum"/>
          </p:nvPr>
        </p:nvSpPr>
        <p:spPr>
          <a:xfrm>
            <a:off x="21868089" y="1166481"/>
            <a:ext cx="1242405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</a:pPr>
            <a:fld id="{00000000-1234-1234-1234-123412341234}" type="slidenum">
              <a:rPr b="1" i="0" lang="en-US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i="0" sz="2500" u="none" cap="none" strike="noStrike">
              <a:solidFill>
                <a:srgbClr val="F6F9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5" name="Google Shape;285;p41"/>
          <p:cNvSpPr txBox="1"/>
          <p:nvPr/>
        </p:nvSpPr>
        <p:spPr>
          <a:xfrm>
            <a:off x="11996350" y="10026650"/>
            <a:ext cx="3617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2500"/>
              <a:buFont typeface="Poppins"/>
              <a:buNone/>
            </a:pPr>
            <a:r>
              <a:rPr b="1" lang="en-US" sz="2500">
                <a:solidFill>
                  <a:srgbClr val="30353E"/>
                </a:solidFill>
                <a:latin typeface="Avenir"/>
                <a:ea typeface="Avenir"/>
                <a:cs typeface="Avenir"/>
                <a:sym typeface="Avenir"/>
              </a:rPr>
              <a:t>Leque PRISMA TECHNO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41"/>
          <p:cNvSpPr txBox="1"/>
          <p:nvPr/>
        </p:nvSpPr>
        <p:spPr>
          <a:xfrm>
            <a:off x="18783041" y="10026650"/>
            <a:ext cx="29400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2500"/>
              <a:buFont typeface="Poppins"/>
              <a:buNone/>
            </a:pPr>
            <a:r>
              <a:rPr b="1" lang="en-US" sz="2500">
                <a:solidFill>
                  <a:srgbClr val="30353E"/>
                </a:solidFill>
                <a:latin typeface="Avenir"/>
                <a:ea typeface="Avenir"/>
                <a:cs typeface="Avenir"/>
                <a:sym typeface="Avenir"/>
              </a:rPr>
              <a:t>Colar PRISMA</a:t>
            </a:r>
            <a:endParaRPr sz="25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41"/>
          <p:cNvSpPr txBox="1"/>
          <p:nvPr/>
        </p:nvSpPr>
        <p:spPr>
          <a:xfrm>
            <a:off x="1213175" y="993625"/>
            <a:ext cx="43332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en-US" sz="5000">
                <a:solidFill>
                  <a:srgbClr val="F6F9FF"/>
                </a:solidFill>
                <a:latin typeface="Avenir"/>
                <a:ea typeface="Avenir"/>
                <a:cs typeface="Avenir"/>
                <a:sym typeface="Avenir"/>
              </a:rPr>
              <a:t>BRINDES</a:t>
            </a:r>
            <a:endParaRPr b="1" sz="5000">
              <a:solidFill>
                <a:srgbClr val="F6F9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88" name="Google Shape;288;p41"/>
          <p:cNvCxnSpPr/>
          <p:nvPr/>
        </p:nvCxnSpPr>
        <p:spPr>
          <a:xfrm>
            <a:off x="1213167" y="2378625"/>
            <a:ext cx="694200" cy="0"/>
          </a:xfrm>
          <a:prstGeom prst="straightConnector1">
            <a:avLst/>
          </a:prstGeom>
          <a:noFill/>
          <a:ln cap="flat" cmpd="sng" w="25400">
            <a:solidFill>
              <a:srgbClr val="F6F9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89" name="Google Shape;289;p41"/>
          <p:cNvSpPr txBox="1"/>
          <p:nvPr/>
        </p:nvSpPr>
        <p:spPr>
          <a:xfrm>
            <a:off x="12148750" y="10179050"/>
            <a:ext cx="3617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2500"/>
              <a:buFont typeface="Poppins"/>
              <a:buNone/>
            </a:pPr>
            <a:r>
              <a:rPr b="1" lang="en-US" sz="2500">
                <a:solidFill>
                  <a:srgbClr val="30353E"/>
                </a:solidFill>
                <a:latin typeface="Avenir"/>
                <a:ea typeface="Avenir"/>
                <a:cs typeface="Avenir"/>
                <a:sym typeface="Avenir"/>
              </a:rPr>
              <a:t>Leque PRISMA TECHNO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0" name="Google Shape;290;p41"/>
          <p:cNvSpPr txBox="1"/>
          <p:nvPr/>
        </p:nvSpPr>
        <p:spPr>
          <a:xfrm>
            <a:off x="18935441" y="10179050"/>
            <a:ext cx="29400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0353E"/>
              </a:buClr>
              <a:buSzPts val="2500"/>
              <a:buFont typeface="Poppins"/>
              <a:buNone/>
            </a:pPr>
            <a:r>
              <a:rPr b="1" lang="en-US" sz="2500">
                <a:solidFill>
                  <a:srgbClr val="30353E"/>
                </a:solidFill>
                <a:latin typeface="Avenir"/>
                <a:ea typeface="Avenir"/>
                <a:cs typeface="Avenir"/>
                <a:sym typeface="Avenir"/>
              </a:rPr>
              <a:t>Colar PRISMA</a:t>
            </a:r>
            <a:endParaRPr sz="25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1" name="Google Shape;291;p41"/>
          <p:cNvSpPr/>
          <p:nvPr>
            <p:ph idx="2" type="pic"/>
          </p:nvPr>
        </p:nvSpPr>
        <p:spPr>
          <a:xfrm>
            <a:off x="12887025" y="1"/>
            <a:ext cx="11496900" cy="512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1"/>
          <p:cNvSpPr/>
          <p:nvPr>
            <p:ph idx="3" type="pic"/>
          </p:nvPr>
        </p:nvSpPr>
        <p:spPr>
          <a:xfrm>
            <a:off x="12987575" y="7642501"/>
            <a:ext cx="11496900" cy="512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1"/>
          <p:cNvSpPr/>
          <p:nvPr>
            <p:ph idx="4" type="pic"/>
          </p:nvPr>
        </p:nvSpPr>
        <p:spPr>
          <a:xfrm>
            <a:off x="0" y="7642501"/>
            <a:ext cx="11496900" cy="512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1"/>
          <p:cNvSpPr/>
          <p:nvPr>
            <p:ph idx="5" type="pic"/>
          </p:nvPr>
        </p:nvSpPr>
        <p:spPr>
          <a:xfrm>
            <a:off x="0" y="151"/>
            <a:ext cx="11496900" cy="512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2"/>
          <p:cNvSpPr txBox="1"/>
          <p:nvPr>
            <p:ph idx="12" type="sldNum"/>
          </p:nvPr>
        </p:nvSpPr>
        <p:spPr>
          <a:xfrm>
            <a:off x="21868089" y="1166481"/>
            <a:ext cx="1242405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500"/>
              <a:buFont typeface="Poppins"/>
              <a:buNone/>
            </a:pPr>
            <a:fld id="{00000000-1234-1234-1234-123412341234}" type="slidenum">
              <a:rPr b="1" i="0" lang="en-US" sz="2500" u="none" cap="none" strike="noStrike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i="0" sz="2500" u="none" cap="none" strike="noStrike">
              <a:solidFill>
                <a:srgbClr val="F6F9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00" name="Google Shape;300;p4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5204" r="5213" t="0"/>
          <a:stretch/>
        </p:blipFill>
        <p:spPr>
          <a:xfrm>
            <a:off x="1267825" y="3860000"/>
            <a:ext cx="10924200" cy="81297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301" name="Google Shape;301;p42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5236" r="5245" t="0"/>
          <a:stretch/>
        </p:blipFill>
        <p:spPr>
          <a:xfrm>
            <a:off x="12192000" y="3860006"/>
            <a:ext cx="5457300" cy="40641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302" name="Google Shape;302;p42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0" l="20738" r="20744" t="0"/>
          <a:stretch/>
        </p:blipFill>
        <p:spPr>
          <a:xfrm>
            <a:off x="17651351" y="3860000"/>
            <a:ext cx="5457300" cy="40641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303" name="Google Shape;303;p42"/>
          <p:cNvPicPr preferRelativeResize="0"/>
          <p:nvPr>
            <p:ph idx="5" type="pic"/>
          </p:nvPr>
        </p:nvPicPr>
        <p:blipFill rotWithShape="1">
          <a:blip r:embed="rId6">
            <a:alphaModFix/>
          </a:blip>
          <a:srcRect b="0" l="5236" r="5245" t="0"/>
          <a:stretch/>
        </p:blipFill>
        <p:spPr>
          <a:xfrm>
            <a:off x="17651351" y="7925587"/>
            <a:ext cx="5457300" cy="40641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304" name="Google Shape;304;p42"/>
          <p:cNvSpPr txBox="1"/>
          <p:nvPr/>
        </p:nvSpPr>
        <p:spPr>
          <a:xfrm>
            <a:off x="9726875" y="10651200"/>
            <a:ext cx="1857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en-US" sz="2400">
                <a:solidFill>
                  <a:srgbClr val="F6F9FF"/>
                </a:solidFill>
                <a:latin typeface="Avenir"/>
                <a:ea typeface="Avenir"/>
                <a:cs typeface="Avenir"/>
                <a:sym typeface="Avenir"/>
              </a:rPr>
              <a:t>SÃO PAULO,</a:t>
            </a:r>
            <a:endParaRPr b="1" sz="2400">
              <a:solidFill>
                <a:srgbClr val="F6F9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en-US" sz="2400">
                <a:solidFill>
                  <a:srgbClr val="F6F9FF"/>
                </a:solidFill>
                <a:latin typeface="Avenir"/>
                <a:ea typeface="Avenir"/>
                <a:cs typeface="Avenir"/>
                <a:sym typeface="Avenir"/>
              </a:rPr>
              <a:t>São Paulo</a:t>
            </a:r>
            <a:endParaRPr b="1" sz="2400">
              <a:solidFill>
                <a:srgbClr val="F6F9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5" name="Google Shape;305;p42"/>
          <p:cNvSpPr txBox="1"/>
          <p:nvPr/>
        </p:nvSpPr>
        <p:spPr>
          <a:xfrm>
            <a:off x="14541488" y="6585625"/>
            <a:ext cx="2627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en-US" sz="2400">
                <a:solidFill>
                  <a:srgbClr val="F6F9FF"/>
                </a:solidFill>
                <a:latin typeface="Avenir"/>
                <a:ea typeface="Avenir"/>
                <a:cs typeface="Avenir"/>
                <a:sym typeface="Avenir"/>
              </a:rPr>
              <a:t>FLORIANÓPOLIS,</a:t>
            </a:r>
            <a:endParaRPr b="1" sz="2400">
              <a:solidFill>
                <a:srgbClr val="F6F9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en-US" sz="2400">
                <a:solidFill>
                  <a:srgbClr val="F6F9FF"/>
                </a:solidFill>
                <a:latin typeface="Avenir"/>
                <a:ea typeface="Avenir"/>
                <a:cs typeface="Avenir"/>
                <a:sym typeface="Avenir"/>
              </a:rPr>
              <a:t>Santa Catarina</a:t>
            </a:r>
            <a:endParaRPr b="1" sz="2400">
              <a:solidFill>
                <a:srgbClr val="F6F9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06" name="Google Shape;306;p42"/>
          <p:cNvPicPr preferRelativeResize="0"/>
          <p:nvPr>
            <p:ph idx="3" type="pic"/>
          </p:nvPr>
        </p:nvPicPr>
        <p:blipFill rotWithShape="1">
          <a:blip r:embed="rId7">
            <a:alphaModFix/>
          </a:blip>
          <a:srcRect b="0" l="5253" r="5253" t="0"/>
          <a:stretch/>
        </p:blipFill>
        <p:spPr>
          <a:xfrm>
            <a:off x="12192000" y="7925575"/>
            <a:ext cx="5457300" cy="40641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307" name="Google Shape;307;p42"/>
          <p:cNvSpPr txBox="1"/>
          <p:nvPr/>
        </p:nvSpPr>
        <p:spPr>
          <a:xfrm>
            <a:off x="14541488" y="10651200"/>
            <a:ext cx="2627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en-US" sz="2400">
                <a:solidFill>
                  <a:srgbClr val="F6F9FF"/>
                </a:solidFill>
                <a:latin typeface="Avenir"/>
                <a:ea typeface="Avenir"/>
                <a:cs typeface="Avenir"/>
                <a:sym typeface="Avenir"/>
              </a:rPr>
              <a:t>JOINVILLE,</a:t>
            </a:r>
            <a:endParaRPr b="1" sz="2400">
              <a:solidFill>
                <a:srgbClr val="F6F9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en-US" sz="2400">
                <a:solidFill>
                  <a:srgbClr val="F6F9FF"/>
                </a:solidFill>
                <a:latin typeface="Avenir"/>
                <a:ea typeface="Avenir"/>
                <a:cs typeface="Avenir"/>
                <a:sym typeface="Avenir"/>
              </a:rPr>
              <a:t>Santa Catarina</a:t>
            </a:r>
            <a:endParaRPr b="1" sz="2400">
              <a:solidFill>
                <a:srgbClr val="F6F9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8" name="Google Shape;308;p42"/>
          <p:cNvSpPr txBox="1"/>
          <p:nvPr/>
        </p:nvSpPr>
        <p:spPr>
          <a:xfrm>
            <a:off x="19994513" y="6585625"/>
            <a:ext cx="2627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en-US" sz="2400">
                <a:solidFill>
                  <a:srgbClr val="F6F9FF"/>
                </a:solidFill>
                <a:latin typeface="Avenir"/>
                <a:ea typeface="Avenir"/>
                <a:cs typeface="Avenir"/>
                <a:sym typeface="Avenir"/>
              </a:rPr>
              <a:t>CURITIBA,</a:t>
            </a:r>
            <a:endParaRPr b="1" sz="2400">
              <a:solidFill>
                <a:srgbClr val="F6F9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en-US" sz="2400">
                <a:solidFill>
                  <a:srgbClr val="F6F9FF"/>
                </a:solidFill>
                <a:latin typeface="Avenir"/>
                <a:ea typeface="Avenir"/>
                <a:cs typeface="Avenir"/>
                <a:sym typeface="Avenir"/>
              </a:rPr>
              <a:t>Paraná</a:t>
            </a:r>
            <a:endParaRPr b="1" sz="2400">
              <a:solidFill>
                <a:srgbClr val="F6F9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9" name="Google Shape;309;p42"/>
          <p:cNvSpPr txBox="1"/>
          <p:nvPr/>
        </p:nvSpPr>
        <p:spPr>
          <a:xfrm>
            <a:off x="20125613" y="10651200"/>
            <a:ext cx="2627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en-US" sz="2400">
                <a:solidFill>
                  <a:srgbClr val="F6F9FF"/>
                </a:solidFill>
                <a:latin typeface="Avenir"/>
                <a:ea typeface="Avenir"/>
                <a:cs typeface="Avenir"/>
                <a:sym typeface="Avenir"/>
              </a:rPr>
              <a:t>VITÓRIA,</a:t>
            </a:r>
            <a:endParaRPr b="1" sz="2400">
              <a:solidFill>
                <a:srgbClr val="F6F9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45720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en-US" sz="2400">
                <a:solidFill>
                  <a:srgbClr val="F6F9FF"/>
                </a:solidFill>
                <a:latin typeface="Avenir"/>
                <a:ea typeface="Avenir"/>
                <a:cs typeface="Avenir"/>
                <a:sym typeface="Avenir"/>
              </a:rPr>
              <a:t>Espírito Santo</a:t>
            </a:r>
            <a:endParaRPr b="1" sz="2400">
              <a:solidFill>
                <a:srgbClr val="F6F9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0" name="Google Shape;310;p42"/>
          <p:cNvSpPr txBox="1"/>
          <p:nvPr/>
        </p:nvSpPr>
        <p:spPr>
          <a:xfrm>
            <a:off x="10541774" y="1492750"/>
            <a:ext cx="4231200" cy="20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en-US" sz="5000">
                <a:solidFill>
                  <a:srgbClr val="F6F9FF"/>
                </a:solidFill>
                <a:latin typeface="Avenir"/>
                <a:ea typeface="Avenir"/>
                <a:cs typeface="Avenir"/>
                <a:sym typeface="Avenir"/>
              </a:rPr>
              <a:t>SHOWCASES</a:t>
            </a:r>
            <a:endParaRPr sz="50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11" name="Google Shape;311;p42"/>
          <p:cNvCxnSpPr/>
          <p:nvPr/>
        </p:nvCxnSpPr>
        <p:spPr>
          <a:xfrm>
            <a:off x="12310274" y="2908250"/>
            <a:ext cx="694200" cy="0"/>
          </a:xfrm>
          <a:prstGeom prst="straightConnector1">
            <a:avLst/>
          </a:prstGeom>
          <a:noFill/>
          <a:ln cap="flat" cmpd="sng" w="25400">
            <a:solidFill>
              <a:srgbClr val="F6F9FF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3"/>
          <p:cNvSpPr txBox="1"/>
          <p:nvPr/>
        </p:nvSpPr>
        <p:spPr>
          <a:xfrm>
            <a:off x="10541774" y="1492750"/>
            <a:ext cx="4231200" cy="20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en-US" sz="5000">
                <a:solidFill>
                  <a:srgbClr val="F6F9FF"/>
                </a:solidFill>
                <a:latin typeface="Avenir"/>
                <a:ea typeface="Avenir"/>
                <a:cs typeface="Avenir"/>
                <a:sym typeface="Avenir"/>
              </a:rPr>
              <a:t>SHOWCASES</a:t>
            </a:r>
            <a:endParaRPr sz="5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7" name="Google Shape;317;p43"/>
          <p:cNvSpPr txBox="1"/>
          <p:nvPr/>
        </p:nvSpPr>
        <p:spPr>
          <a:xfrm>
            <a:off x="17736753" y="5054621"/>
            <a:ext cx="5280000" cy="14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2400"/>
              <a:buFont typeface="Poppins"/>
              <a:buNone/>
            </a:pPr>
            <a:r>
              <a:rPr b="1" lang="en-US" sz="24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2 ARTISTAS  PRISMA TECHNO</a:t>
            </a:r>
            <a:endParaRPr b="1" i="0" sz="3000" u="none" cap="none" strike="noStrike">
              <a:solidFill>
                <a:srgbClr val="C8CBD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rPr lang="en-US" sz="18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(Outras atrações do Line-up sujeitas a aprovação)</a:t>
            </a:r>
            <a:br>
              <a:rPr lang="en-US" sz="18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endParaRPr/>
          </a:p>
        </p:txBody>
      </p:sp>
      <p:sp>
        <p:nvSpPr>
          <p:cNvPr id="318" name="Google Shape;318;p43"/>
          <p:cNvSpPr txBox="1"/>
          <p:nvPr/>
        </p:nvSpPr>
        <p:spPr>
          <a:xfrm>
            <a:off x="17736750" y="8064225"/>
            <a:ext cx="48078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rPr b="1" lang="en-US" sz="24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30 COLARES PRISMA TECHNO</a:t>
            </a:r>
            <a:endParaRPr b="1" sz="2400">
              <a:solidFill>
                <a:srgbClr val="F6F9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9" name="Google Shape;319;p43"/>
          <p:cNvSpPr txBox="1"/>
          <p:nvPr/>
        </p:nvSpPr>
        <p:spPr>
          <a:xfrm>
            <a:off x="17736750" y="6755625"/>
            <a:ext cx="5797200" cy="10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rPr b="1" lang="en-US" sz="24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1  FÓTOGRAFO PRISMA</a:t>
            </a:r>
            <a:endParaRPr b="1" sz="2400">
              <a:solidFill>
                <a:srgbClr val="F6F9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rPr lang="en-US" sz="18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Assessoria de imprensa</a:t>
            </a:r>
            <a:r>
              <a:rPr b="1" lang="en-US" sz="24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/>
          </a:p>
        </p:txBody>
      </p:sp>
      <p:pic>
        <p:nvPicPr>
          <p:cNvPr id="320" name="Google Shape;320;p4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572000" cy="4572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321" name="Google Shape;321;p43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0"/>
            <a:ext cx="4572000" cy="4572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322" name="Google Shape;322;p43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572001"/>
            <a:ext cx="4572000" cy="4572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323" name="Google Shape;323;p43"/>
          <p:cNvPicPr preferRelativeResize="0"/>
          <p:nvPr>
            <p:ph idx="5" type="pic"/>
          </p:nvPr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2000" y="4572001"/>
            <a:ext cx="4572000" cy="4572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324" name="Google Shape;324;p43"/>
          <p:cNvPicPr preferRelativeResize="0"/>
          <p:nvPr>
            <p:ph idx="6" type="pic"/>
          </p:nvPr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" y="9144001"/>
            <a:ext cx="4572000" cy="4572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325" name="Google Shape;325;p43"/>
          <p:cNvPicPr preferRelativeResize="0"/>
          <p:nvPr>
            <p:ph idx="7" type="pic"/>
          </p:nvPr>
        </p:nvPicPr>
        <p:blipFill rotWithShape="1">
          <a:blip r:embed="rId8">
            <a:alphaModFix/>
          </a:blip>
          <a:srcRect b="10000" l="0" r="0" t="10000"/>
          <a:stretch/>
        </p:blipFill>
        <p:spPr>
          <a:xfrm>
            <a:off x="4571999" y="9144001"/>
            <a:ext cx="4572000" cy="4572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326" name="Google Shape;326;p43"/>
          <p:cNvSpPr txBox="1"/>
          <p:nvPr/>
        </p:nvSpPr>
        <p:spPr>
          <a:xfrm>
            <a:off x="10541775" y="3851200"/>
            <a:ext cx="5797200" cy="17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rPr lang="en-US" sz="2000">
                <a:solidFill>
                  <a:srgbClr val="C8CBD1"/>
                </a:solidFill>
                <a:latin typeface="Avenir"/>
                <a:ea typeface="Avenir"/>
                <a:cs typeface="Avenir"/>
                <a:sym typeface="Avenir"/>
              </a:rPr>
              <a:t>Com mais de 80 edições realizadas, em cidades como São Paulo, Curitiba, Belo Horizonte, Florianópolis, Vitória e Joinvile, o Showcase Prisma Techno leva a experiência completa. </a:t>
            </a:r>
            <a:endParaRPr sz="2000">
              <a:solidFill>
                <a:srgbClr val="C8CBD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27" name="Google Shape;327;p43"/>
          <p:cNvCxnSpPr/>
          <p:nvPr/>
        </p:nvCxnSpPr>
        <p:spPr>
          <a:xfrm>
            <a:off x="10541767" y="3011825"/>
            <a:ext cx="694200" cy="0"/>
          </a:xfrm>
          <a:prstGeom prst="straightConnector1">
            <a:avLst/>
          </a:prstGeom>
          <a:noFill/>
          <a:ln cap="flat" cmpd="sng" w="25400">
            <a:solidFill>
              <a:srgbClr val="F6F9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28" name="Google Shape;328;p43"/>
          <p:cNvSpPr txBox="1"/>
          <p:nvPr/>
        </p:nvSpPr>
        <p:spPr>
          <a:xfrm>
            <a:off x="17736750" y="8980425"/>
            <a:ext cx="48078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rPr b="1" lang="en-US" sz="24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50 ADESIVOS PRISMA TECHNO</a:t>
            </a:r>
            <a:endParaRPr b="1" sz="2400">
              <a:solidFill>
                <a:srgbClr val="F6F9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9" name="Google Shape;329;p43"/>
          <p:cNvSpPr txBox="1"/>
          <p:nvPr/>
        </p:nvSpPr>
        <p:spPr>
          <a:xfrm>
            <a:off x="17736750" y="9896625"/>
            <a:ext cx="4807800" cy="28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rPr b="1" lang="en-US" sz="2400">
                <a:solidFill>
                  <a:srgbClr val="F6F9FF"/>
                </a:solidFill>
                <a:latin typeface="Poppins"/>
                <a:ea typeface="Poppins"/>
                <a:cs typeface="Poppins"/>
                <a:sym typeface="Poppins"/>
              </a:rPr>
              <a:t>PROMOÇÃO EM TODAS AS REDES SOCIAIS PRISMA TECHNO</a:t>
            </a:r>
            <a:endParaRPr b="1" sz="2400">
              <a:solidFill>
                <a:srgbClr val="F6F9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8CBD1"/>
              </a:buClr>
              <a:buSzPts val="1800"/>
              <a:buFont typeface="Poppins Light"/>
              <a:buNone/>
            </a:pPr>
            <a:r>
              <a:rPr lang="en-US" sz="1800">
                <a:solidFill>
                  <a:srgbClr val="C8CBD1"/>
                </a:solidFill>
                <a:latin typeface="Poppins Light"/>
                <a:ea typeface="Poppins Light"/>
                <a:cs typeface="Poppins Light"/>
                <a:sym typeface="Poppins Light"/>
              </a:rPr>
              <a:t>(Facebook e Instagram)</a:t>
            </a:r>
            <a:endParaRPr b="1" sz="2400">
              <a:solidFill>
                <a:srgbClr val="F6F9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30" name="Google Shape;330;p43"/>
          <p:cNvCxnSpPr/>
          <p:nvPr/>
        </p:nvCxnSpPr>
        <p:spPr>
          <a:xfrm rot="10800000">
            <a:off x="17219675" y="4360550"/>
            <a:ext cx="75600" cy="5091600"/>
          </a:xfrm>
          <a:prstGeom prst="straightConnector1">
            <a:avLst/>
          </a:prstGeom>
          <a:noFill/>
          <a:ln cap="flat" cmpd="sng" w="25400">
            <a:solidFill>
              <a:srgbClr val="F6F9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31" name="Google Shape;331;p43"/>
          <p:cNvSpPr txBox="1"/>
          <p:nvPr/>
        </p:nvSpPr>
        <p:spPr>
          <a:xfrm>
            <a:off x="17736750" y="4284350"/>
            <a:ext cx="4231200" cy="8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6F9FF"/>
              </a:buClr>
              <a:buSzPts val="5000"/>
              <a:buFont typeface="Poppins"/>
              <a:buNone/>
            </a:pPr>
            <a:r>
              <a:rPr b="1" lang="en-US" sz="2800">
                <a:solidFill>
                  <a:srgbClr val="F6F9FF"/>
                </a:solidFill>
                <a:latin typeface="Avenir"/>
                <a:ea typeface="Avenir"/>
                <a:cs typeface="Avenir"/>
                <a:sym typeface="Avenir"/>
              </a:rPr>
              <a:t>CONDIÇÕES</a:t>
            </a:r>
            <a:endParaRPr sz="28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